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Figtree"/>
      <p:regular r:id="rId28"/>
      <p:bold r:id="rId29"/>
      <p:italic r:id="rId30"/>
      <p:boldItalic r:id="rId31"/>
    </p:embeddedFont>
    <p:embeddedFont>
      <p:font typeface="Jost Light"/>
      <p:regular r:id="rId32"/>
      <p:bold r:id="rId33"/>
      <p:italic r:id="rId34"/>
      <p:boldItalic r:id="rId35"/>
    </p:embeddedFont>
    <p:embeddedFont>
      <p:font typeface="Figtree Medium"/>
      <p:regular r:id="rId36"/>
      <p:bold r:id="rId37"/>
      <p:italic r:id="rId38"/>
      <p:boldItalic r:id="rId39"/>
    </p:embeddedFont>
    <p:embeddedFont>
      <p:font typeface="Figtree Light"/>
      <p:regular r:id="rId40"/>
      <p:bold r:id="rId41"/>
      <p:italic r:id="rId42"/>
      <p:boldItalic r:id="rId43"/>
    </p:embeddedFont>
    <p:embeddedFont>
      <p:font typeface="Jos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gtreeLight-regular.fntdata"/><Relationship Id="rId20" Type="http://schemas.openxmlformats.org/officeDocument/2006/relationships/slide" Target="slides/slide15.xml"/><Relationship Id="rId42" Type="http://schemas.openxmlformats.org/officeDocument/2006/relationships/font" Target="fonts/FigtreeLight-italic.fntdata"/><Relationship Id="rId41" Type="http://schemas.openxmlformats.org/officeDocument/2006/relationships/font" Target="fonts/FigtreeLight-bold.fntdata"/><Relationship Id="rId22" Type="http://schemas.openxmlformats.org/officeDocument/2006/relationships/slide" Target="slides/slide17.xml"/><Relationship Id="rId44" Type="http://schemas.openxmlformats.org/officeDocument/2006/relationships/font" Target="fonts/Jost-regular.fntdata"/><Relationship Id="rId21" Type="http://schemas.openxmlformats.org/officeDocument/2006/relationships/slide" Target="slides/slide16.xml"/><Relationship Id="rId43" Type="http://schemas.openxmlformats.org/officeDocument/2006/relationships/font" Target="fonts/FigtreeLight-boldItalic.fntdata"/><Relationship Id="rId24" Type="http://schemas.openxmlformats.org/officeDocument/2006/relationships/slide" Target="slides/slide19.xml"/><Relationship Id="rId46" Type="http://schemas.openxmlformats.org/officeDocument/2006/relationships/font" Target="fonts/Jost-italic.fntdata"/><Relationship Id="rId23" Type="http://schemas.openxmlformats.org/officeDocument/2006/relationships/slide" Target="slides/slide18.xml"/><Relationship Id="rId45" Type="http://schemas.openxmlformats.org/officeDocument/2006/relationships/font" Target="fonts/Jos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Jost-boldItalic.fntdata"/><Relationship Id="rId28" Type="http://schemas.openxmlformats.org/officeDocument/2006/relationships/font" Target="fonts/Figtree-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gtree-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gtree-boldItalic.fntdata"/><Relationship Id="rId30" Type="http://schemas.openxmlformats.org/officeDocument/2006/relationships/font" Target="fonts/Figtree-italic.fntdata"/><Relationship Id="rId11" Type="http://schemas.openxmlformats.org/officeDocument/2006/relationships/slide" Target="slides/slide6.xml"/><Relationship Id="rId33" Type="http://schemas.openxmlformats.org/officeDocument/2006/relationships/font" Target="fonts/JostLight-bold.fntdata"/><Relationship Id="rId10" Type="http://schemas.openxmlformats.org/officeDocument/2006/relationships/slide" Target="slides/slide5.xml"/><Relationship Id="rId32" Type="http://schemas.openxmlformats.org/officeDocument/2006/relationships/font" Target="fonts/JostLight-regular.fntdata"/><Relationship Id="rId13" Type="http://schemas.openxmlformats.org/officeDocument/2006/relationships/slide" Target="slides/slide8.xml"/><Relationship Id="rId35" Type="http://schemas.openxmlformats.org/officeDocument/2006/relationships/font" Target="fonts/JostLight-boldItalic.fntdata"/><Relationship Id="rId12" Type="http://schemas.openxmlformats.org/officeDocument/2006/relationships/slide" Target="slides/slide7.xml"/><Relationship Id="rId34" Type="http://schemas.openxmlformats.org/officeDocument/2006/relationships/font" Target="fonts/JostLight-italic.fntdata"/><Relationship Id="rId15" Type="http://schemas.openxmlformats.org/officeDocument/2006/relationships/slide" Target="slides/slide10.xml"/><Relationship Id="rId37" Type="http://schemas.openxmlformats.org/officeDocument/2006/relationships/font" Target="fonts/FigtreeMedium-bold.fntdata"/><Relationship Id="rId14" Type="http://schemas.openxmlformats.org/officeDocument/2006/relationships/slide" Target="slides/slide9.xml"/><Relationship Id="rId36" Type="http://schemas.openxmlformats.org/officeDocument/2006/relationships/font" Target="fonts/FigtreeMedium-regular.fntdata"/><Relationship Id="rId17" Type="http://schemas.openxmlformats.org/officeDocument/2006/relationships/slide" Target="slides/slide12.xml"/><Relationship Id="rId39" Type="http://schemas.openxmlformats.org/officeDocument/2006/relationships/font" Target="fonts/FigtreeMedium-boldItalic.fntdata"/><Relationship Id="rId16" Type="http://schemas.openxmlformats.org/officeDocument/2006/relationships/slide" Target="slides/slide11.xml"/><Relationship Id="rId38" Type="http://schemas.openxmlformats.org/officeDocument/2006/relationships/font" Target="fonts/FigtreeMedium-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afc8a660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afc8a660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afc8a66023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afc8a66023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afc8a66023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afc8a66023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afc8a66023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afc8a66023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afc8a66023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afc8a66023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afc8a66023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afc8a66023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afc8a66023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afc8a66023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afc8a66023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afc8a66023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afc8a66023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afc8a66023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afc8a66023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afc8a66023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afc8a66023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afc8a66023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afc8a66023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afc8a66023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afc8a66023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afc8a66023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afc8a66023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afc8a66023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afc8a66023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3afc8a66023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afc8a66023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afc8a66023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afc8a66023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afc8a66023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afc8a66023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afc8a66023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afc8a66023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afc8a66023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afc8a66023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afc8a66023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afc8a66023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afc8a66023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afc8a66023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afc8a66023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Alt 1">
  <p:cSld name="CUSTOM_7_1_1_1_1_1_1_1_1_1_1_1_1_1_1_1_1">
    <p:spTree>
      <p:nvGrpSpPr>
        <p:cNvPr id="10"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0"/>
            <a:ext cx="9144003" cy="5143501"/>
          </a:xfrm>
          <a:prstGeom prst="rect">
            <a:avLst/>
          </a:prstGeom>
          <a:noFill/>
          <a:ln>
            <a:noFill/>
          </a:ln>
        </p:spPr>
      </p:pic>
      <p:sp>
        <p:nvSpPr>
          <p:cNvPr id="12" name="Google Shape;12;p2"/>
          <p:cNvSpPr txBox="1"/>
          <p:nvPr>
            <p:ph idx="1" type="subTitle"/>
          </p:nvPr>
        </p:nvSpPr>
        <p:spPr>
          <a:xfrm>
            <a:off x="228225" y="1298200"/>
            <a:ext cx="2712000" cy="174300"/>
          </a:xfrm>
          <a:prstGeom prst="rect">
            <a:avLst/>
          </a:prstGeom>
        </p:spPr>
        <p:txBody>
          <a:bodyPr anchorCtr="0" anchor="t" bIns="0" lIns="0" spcFirstLastPara="1" rIns="0" wrap="square" tIns="0">
            <a:sp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3" name="Google Shape;13;p2"/>
          <p:cNvSpPr txBox="1"/>
          <p:nvPr>
            <p:ph type="title"/>
          </p:nvPr>
        </p:nvSpPr>
        <p:spPr>
          <a:xfrm>
            <a:off x="228225" y="4579187"/>
            <a:ext cx="7310400" cy="4050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Figtree Light"/>
              <a:buNone/>
              <a:defRPr sz="800">
                <a:latin typeface="Figtree Light"/>
                <a:ea typeface="Figtree Light"/>
                <a:cs typeface="Figtree Light"/>
                <a:sym typeface="Figtree Light"/>
              </a:defRPr>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Clr>
                <a:schemeClr val="dk1"/>
              </a:buClr>
              <a:buSzPts val="1400"/>
              <a:buNone/>
              <a:defRPr/>
            </a:lvl5pPr>
            <a:lvl6pPr lvl="5">
              <a:spcBef>
                <a:spcPts val="0"/>
              </a:spcBef>
              <a:spcAft>
                <a:spcPts val="0"/>
              </a:spcAft>
              <a:buClr>
                <a:schemeClr val="dk1"/>
              </a:buClr>
              <a:buSzPts val="1400"/>
              <a:buNone/>
              <a:defRPr/>
            </a:lvl6pPr>
            <a:lvl7pPr lvl="6">
              <a:spcBef>
                <a:spcPts val="0"/>
              </a:spcBef>
              <a:spcAft>
                <a:spcPts val="0"/>
              </a:spcAft>
              <a:buClr>
                <a:schemeClr val="dk1"/>
              </a:buClr>
              <a:buSzPts val="1400"/>
              <a:buNone/>
              <a:defRPr/>
            </a:lvl7pPr>
            <a:lvl8pPr lvl="7">
              <a:spcBef>
                <a:spcPts val="0"/>
              </a:spcBef>
              <a:spcAft>
                <a:spcPts val="0"/>
              </a:spcAft>
              <a:buClr>
                <a:schemeClr val="dk1"/>
              </a:buClr>
              <a:buSzPts val="1400"/>
              <a:buNone/>
              <a:defRPr/>
            </a:lvl8pPr>
            <a:lvl9pPr lvl="8">
              <a:spcBef>
                <a:spcPts val="0"/>
              </a:spcBef>
              <a:spcAft>
                <a:spcPts val="0"/>
              </a:spcAft>
              <a:buClr>
                <a:schemeClr val="dk1"/>
              </a:buClr>
              <a:buSzPts val="1400"/>
              <a:buNone/>
              <a:defRPr/>
            </a:lvl9pPr>
          </a:lstStyle>
          <a:p/>
        </p:txBody>
      </p:sp>
      <p:sp>
        <p:nvSpPr>
          <p:cNvPr id="14" name="Google Shape;14;p2"/>
          <p:cNvSpPr txBox="1"/>
          <p:nvPr>
            <p:ph idx="2" type="subTitle"/>
          </p:nvPr>
        </p:nvSpPr>
        <p:spPr>
          <a:xfrm>
            <a:off x="228225" y="2260925"/>
            <a:ext cx="5340300" cy="267000"/>
          </a:xfrm>
          <a:prstGeom prst="rect">
            <a:avLst/>
          </a:prstGeom>
        </p:spPr>
        <p:txBody>
          <a:bodyPr anchorCtr="0" anchor="t" bIns="0" lIns="0" spcFirstLastPara="1" rIns="0" wrap="square" tIns="0">
            <a:spAutoFit/>
          </a:bodyPr>
          <a:lstStyle>
            <a:lvl1pPr lvl="0">
              <a:spcBef>
                <a:spcPts val="0"/>
              </a:spcBef>
              <a:spcAft>
                <a:spcPts val="0"/>
              </a:spcAft>
              <a:buNone/>
              <a:defRPr sz="1200">
                <a:solidFill>
                  <a:schemeClr val="dk2"/>
                </a:solidFill>
              </a:defRPr>
            </a:lvl1pPr>
            <a:lvl2pPr lvl="1">
              <a:spcBef>
                <a:spcPts val="0"/>
              </a:spcBef>
              <a:spcAft>
                <a:spcPts val="0"/>
              </a:spcAft>
              <a:buNone/>
              <a:defRPr sz="1200">
                <a:solidFill>
                  <a:schemeClr val="dk2"/>
                </a:solidFill>
              </a:defRPr>
            </a:lvl2pPr>
            <a:lvl3pPr lvl="2">
              <a:spcBef>
                <a:spcPts val="0"/>
              </a:spcBef>
              <a:spcAft>
                <a:spcPts val="0"/>
              </a:spcAft>
              <a:buNone/>
              <a:defRPr sz="1200">
                <a:solidFill>
                  <a:schemeClr val="dk2"/>
                </a:solidFill>
              </a:defRPr>
            </a:lvl3pPr>
            <a:lvl4pPr lvl="3">
              <a:spcBef>
                <a:spcPts val="0"/>
              </a:spcBef>
              <a:spcAft>
                <a:spcPts val="0"/>
              </a:spcAft>
              <a:buNone/>
              <a:defRPr sz="1200">
                <a:solidFill>
                  <a:schemeClr val="dk2"/>
                </a:solidFill>
              </a:defRPr>
            </a:lvl4pPr>
            <a:lvl5pPr lvl="4">
              <a:spcBef>
                <a:spcPts val="0"/>
              </a:spcBef>
              <a:spcAft>
                <a:spcPts val="0"/>
              </a:spcAft>
              <a:buNone/>
              <a:defRPr sz="1200">
                <a:solidFill>
                  <a:schemeClr val="dk2"/>
                </a:solidFill>
              </a:defRPr>
            </a:lvl5pPr>
            <a:lvl6pPr lvl="5">
              <a:spcBef>
                <a:spcPts val="0"/>
              </a:spcBef>
              <a:spcAft>
                <a:spcPts val="0"/>
              </a:spcAft>
              <a:buNone/>
              <a:defRPr sz="1200">
                <a:solidFill>
                  <a:schemeClr val="dk2"/>
                </a:solidFill>
              </a:defRPr>
            </a:lvl6pPr>
            <a:lvl7pPr lvl="6">
              <a:spcBef>
                <a:spcPts val="0"/>
              </a:spcBef>
              <a:spcAft>
                <a:spcPts val="0"/>
              </a:spcAft>
              <a:buNone/>
              <a:defRPr sz="1200">
                <a:solidFill>
                  <a:schemeClr val="dk2"/>
                </a:solidFill>
              </a:defRPr>
            </a:lvl7pPr>
            <a:lvl8pPr lvl="7">
              <a:spcBef>
                <a:spcPts val="0"/>
              </a:spcBef>
              <a:spcAft>
                <a:spcPts val="0"/>
              </a:spcAft>
              <a:buNone/>
              <a:defRPr sz="1200">
                <a:solidFill>
                  <a:schemeClr val="dk2"/>
                </a:solidFill>
              </a:defRPr>
            </a:lvl8pPr>
            <a:lvl9pPr lvl="8">
              <a:spcBef>
                <a:spcPts val="0"/>
              </a:spcBef>
              <a:spcAft>
                <a:spcPts val="0"/>
              </a:spcAft>
              <a:buNone/>
              <a:defRPr sz="1200">
                <a:solidFill>
                  <a:schemeClr val="dk2"/>
                </a:solidFill>
              </a:defRPr>
            </a:lvl9pPr>
          </a:lstStyle>
          <a:p/>
        </p:txBody>
      </p:sp>
      <p:sp>
        <p:nvSpPr>
          <p:cNvPr id="15" name="Google Shape;15;p2"/>
          <p:cNvSpPr txBox="1"/>
          <p:nvPr>
            <p:ph idx="3" type="title"/>
          </p:nvPr>
        </p:nvSpPr>
        <p:spPr>
          <a:xfrm>
            <a:off x="189618" y="1545733"/>
            <a:ext cx="8278500" cy="1444200"/>
          </a:xfrm>
          <a:prstGeom prst="rect">
            <a:avLst/>
          </a:prstGeom>
        </p:spPr>
        <p:txBody>
          <a:bodyPr anchorCtr="0" anchor="t" bIns="91425" lIns="0" spcFirstLastPara="1" rIns="91425" wrap="square" tIns="91425">
            <a:noAutofit/>
          </a:bodyPr>
          <a:lstStyle>
            <a:lvl1pPr lvl="0">
              <a:lnSpc>
                <a:spcPct val="80000"/>
              </a:lnSpc>
              <a:spcBef>
                <a:spcPts val="0"/>
              </a:spcBef>
              <a:spcAft>
                <a:spcPts val="0"/>
              </a:spcAft>
              <a:buClr>
                <a:schemeClr val="dk1"/>
              </a:buClr>
              <a:buSzPts val="8000"/>
              <a:buFont typeface="Figtree"/>
              <a:buNone/>
              <a:defRPr sz="8000"/>
            </a:lvl1pPr>
            <a:lvl2pPr lvl="1">
              <a:spcBef>
                <a:spcPts val="0"/>
              </a:spcBef>
              <a:spcAft>
                <a:spcPts val="0"/>
              </a:spcAft>
              <a:buClr>
                <a:schemeClr val="dk1"/>
              </a:buClr>
              <a:buSzPts val="8000"/>
              <a:buNone/>
              <a:defRPr sz="8000">
                <a:solidFill>
                  <a:schemeClr val="dk1"/>
                </a:solidFill>
              </a:defRPr>
            </a:lvl2pPr>
            <a:lvl3pPr lvl="2">
              <a:spcBef>
                <a:spcPts val="0"/>
              </a:spcBef>
              <a:spcAft>
                <a:spcPts val="0"/>
              </a:spcAft>
              <a:buClr>
                <a:schemeClr val="dk1"/>
              </a:buClr>
              <a:buSzPts val="8000"/>
              <a:buNone/>
              <a:defRPr sz="8000">
                <a:solidFill>
                  <a:schemeClr val="dk1"/>
                </a:solidFill>
              </a:defRPr>
            </a:lvl3pPr>
            <a:lvl4pPr lvl="3">
              <a:spcBef>
                <a:spcPts val="0"/>
              </a:spcBef>
              <a:spcAft>
                <a:spcPts val="0"/>
              </a:spcAft>
              <a:buClr>
                <a:schemeClr val="dk1"/>
              </a:buClr>
              <a:buSzPts val="8000"/>
              <a:buNone/>
              <a:defRPr sz="8000">
                <a:solidFill>
                  <a:schemeClr val="dk1"/>
                </a:solidFill>
              </a:defRPr>
            </a:lvl4pPr>
            <a:lvl5pPr lvl="4">
              <a:spcBef>
                <a:spcPts val="0"/>
              </a:spcBef>
              <a:spcAft>
                <a:spcPts val="0"/>
              </a:spcAft>
              <a:buClr>
                <a:schemeClr val="dk1"/>
              </a:buClr>
              <a:buSzPts val="8000"/>
              <a:buNone/>
              <a:defRPr sz="8000">
                <a:solidFill>
                  <a:schemeClr val="dk1"/>
                </a:solidFill>
              </a:defRPr>
            </a:lvl5pPr>
            <a:lvl6pPr lvl="5">
              <a:spcBef>
                <a:spcPts val="0"/>
              </a:spcBef>
              <a:spcAft>
                <a:spcPts val="0"/>
              </a:spcAft>
              <a:buClr>
                <a:schemeClr val="dk1"/>
              </a:buClr>
              <a:buSzPts val="8000"/>
              <a:buNone/>
              <a:defRPr sz="8000">
                <a:solidFill>
                  <a:schemeClr val="dk1"/>
                </a:solidFill>
              </a:defRPr>
            </a:lvl6pPr>
            <a:lvl7pPr lvl="6">
              <a:spcBef>
                <a:spcPts val="0"/>
              </a:spcBef>
              <a:spcAft>
                <a:spcPts val="0"/>
              </a:spcAft>
              <a:buClr>
                <a:schemeClr val="dk1"/>
              </a:buClr>
              <a:buSzPts val="8000"/>
              <a:buNone/>
              <a:defRPr sz="8000">
                <a:solidFill>
                  <a:schemeClr val="dk1"/>
                </a:solidFill>
              </a:defRPr>
            </a:lvl7pPr>
            <a:lvl8pPr lvl="7">
              <a:spcBef>
                <a:spcPts val="0"/>
              </a:spcBef>
              <a:spcAft>
                <a:spcPts val="0"/>
              </a:spcAft>
              <a:buClr>
                <a:schemeClr val="dk1"/>
              </a:buClr>
              <a:buSzPts val="8000"/>
              <a:buNone/>
              <a:defRPr sz="8000">
                <a:solidFill>
                  <a:schemeClr val="dk1"/>
                </a:solidFill>
              </a:defRPr>
            </a:lvl8pPr>
            <a:lvl9pPr lvl="8">
              <a:spcBef>
                <a:spcPts val="0"/>
              </a:spcBef>
              <a:spcAft>
                <a:spcPts val="0"/>
              </a:spcAft>
              <a:buClr>
                <a:schemeClr val="dk1"/>
              </a:buClr>
              <a:buSzPts val="8000"/>
              <a:buNone/>
              <a:defRPr sz="80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Alt 2">
  <p:cSld name="CUSTOM_8_1_1_1_1_1_1_1_1_1_1_1_1_1_1_1_1_1_1_1_1_1_1">
    <p:spTree>
      <p:nvGrpSpPr>
        <p:cNvPr id="110" name="Shape 110"/>
        <p:cNvGrpSpPr/>
        <p:nvPr/>
      </p:nvGrpSpPr>
      <p:grpSpPr>
        <a:xfrm>
          <a:off x="0" y="0"/>
          <a:ext cx="0" cy="0"/>
          <a:chOff x="0" y="0"/>
          <a:chExt cx="0" cy="0"/>
        </a:xfrm>
      </p:grpSpPr>
      <p:sp>
        <p:nvSpPr>
          <p:cNvPr id="111" name="Google Shape;111;p11"/>
          <p:cNvSpPr/>
          <p:nvPr/>
        </p:nvSpPr>
        <p:spPr>
          <a:xfrm rot="8100000">
            <a:off x="1338758" y="1905656"/>
            <a:ext cx="6464087" cy="6464087"/>
          </a:xfrm>
          <a:prstGeom prst="rtTriangle">
            <a:avLst/>
          </a:prstGeom>
          <a:gradFill>
            <a:gsLst>
              <a:gs pos="0">
                <a:schemeClr val="lt2"/>
              </a:gs>
              <a:gs pos="72000">
                <a:schemeClr val="lt1"/>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Jost"/>
              <a:ea typeface="Jost"/>
              <a:cs typeface="Jost"/>
              <a:sym typeface="Jost"/>
            </a:endParaRPr>
          </a:p>
        </p:txBody>
      </p:sp>
      <p:sp>
        <p:nvSpPr>
          <p:cNvPr id="112" name="Google Shape;112;p11"/>
          <p:cNvSpPr/>
          <p:nvPr/>
        </p:nvSpPr>
        <p:spPr>
          <a:xfrm rot="-2700000">
            <a:off x="3109572" y="-1459928"/>
            <a:ext cx="2922755" cy="2922755"/>
          </a:xfrm>
          <a:prstGeom prst="rtTriangle">
            <a:avLst/>
          </a:prstGeom>
          <a:gradFill>
            <a:gsLst>
              <a:gs pos="0">
                <a:schemeClr val="accent5"/>
              </a:gs>
              <a:gs pos="72000">
                <a:schemeClr val="lt1"/>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Jost"/>
              <a:ea typeface="Jost"/>
              <a:cs typeface="Jost"/>
              <a:sym typeface="Jost"/>
            </a:endParaRPr>
          </a:p>
        </p:txBody>
      </p:sp>
      <p:sp>
        <p:nvSpPr>
          <p:cNvPr id="113" name="Google Shape;113;p11"/>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4" name="Google Shape;114;p11"/>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5" name="Google Shape;115;p11"/>
          <p:cNvSpPr txBox="1"/>
          <p:nvPr>
            <p:ph idx="1" type="subTitle"/>
          </p:nvPr>
        </p:nvSpPr>
        <p:spPr>
          <a:xfrm>
            <a:off x="230075" y="1548047"/>
            <a:ext cx="4653900" cy="303900"/>
          </a:xfrm>
          <a:prstGeom prst="rect">
            <a:avLst/>
          </a:prstGeom>
        </p:spPr>
        <p:txBody>
          <a:bodyPr anchorCtr="0" anchor="ctr" bIns="0" lIns="0" spcFirstLastPara="1" rIns="0" wrap="square" tIns="0">
            <a:noAutofit/>
          </a:bodyPr>
          <a:lstStyle>
            <a:lvl1pPr lvl="0">
              <a:spcBef>
                <a:spcPts val="0"/>
              </a:spcBef>
              <a:spcAft>
                <a:spcPts val="0"/>
              </a:spcAft>
              <a:buNone/>
              <a:defRPr>
                <a:latin typeface="Jost"/>
                <a:ea typeface="Jost"/>
                <a:cs typeface="Jost"/>
                <a:sym typeface="Jost"/>
              </a:defRPr>
            </a:lvl1pPr>
            <a:lvl2pPr lvl="1">
              <a:spcBef>
                <a:spcPts val="0"/>
              </a:spcBef>
              <a:spcAft>
                <a:spcPts val="0"/>
              </a:spcAft>
              <a:buNone/>
              <a:defRPr>
                <a:latin typeface="Jost"/>
                <a:ea typeface="Jost"/>
                <a:cs typeface="Jost"/>
                <a:sym typeface="Jost"/>
              </a:defRPr>
            </a:lvl2pPr>
            <a:lvl3pPr lvl="2">
              <a:spcBef>
                <a:spcPts val="0"/>
              </a:spcBef>
              <a:spcAft>
                <a:spcPts val="0"/>
              </a:spcAft>
              <a:buNone/>
              <a:defRPr>
                <a:latin typeface="Jost"/>
                <a:ea typeface="Jost"/>
                <a:cs typeface="Jost"/>
                <a:sym typeface="Jost"/>
              </a:defRPr>
            </a:lvl3pPr>
            <a:lvl4pPr lvl="3">
              <a:spcBef>
                <a:spcPts val="0"/>
              </a:spcBef>
              <a:spcAft>
                <a:spcPts val="0"/>
              </a:spcAft>
              <a:buNone/>
              <a:defRPr>
                <a:latin typeface="Jost"/>
                <a:ea typeface="Jost"/>
                <a:cs typeface="Jost"/>
                <a:sym typeface="Jost"/>
              </a:defRPr>
            </a:lvl4pPr>
            <a:lvl5pPr lvl="4">
              <a:spcBef>
                <a:spcPts val="0"/>
              </a:spcBef>
              <a:spcAft>
                <a:spcPts val="0"/>
              </a:spcAft>
              <a:buNone/>
              <a:defRPr>
                <a:latin typeface="Jost"/>
                <a:ea typeface="Jost"/>
                <a:cs typeface="Jost"/>
                <a:sym typeface="Jost"/>
              </a:defRPr>
            </a:lvl5pPr>
            <a:lvl6pPr lvl="5">
              <a:spcBef>
                <a:spcPts val="0"/>
              </a:spcBef>
              <a:spcAft>
                <a:spcPts val="0"/>
              </a:spcAft>
              <a:buNone/>
              <a:defRPr>
                <a:latin typeface="Jost"/>
                <a:ea typeface="Jost"/>
                <a:cs typeface="Jost"/>
                <a:sym typeface="Jost"/>
              </a:defRPr>
            </a:lvl6pPr>
            <a:lvl7pPr lvl="6">
              <a:spcBef>
                <a:spcPts val="0"/>
              </a:spcBef>
              <a:spcAft>
                <a:spcPts val="0"/>
              </a:spcAft>
              <a:buNone/>
              <a:defRPr>
                <a:latin typeface="Jost"/>
                <a:ea typeface="Jost"/>
                <a:cs typeface="Jost"/>
                <a:sym typeface="Jost"/>
              </a:defRPr>
            </a:lvl7pPr>
            <a:lvl8pPr lvl="7">
              <a:spcBef>
                <a:spcPts val="0"/>
              </a:spcBef>
              <a:spcAft>
                <a:spcPts val="0"/>
              </a:spcAft>
              <a:buNone/>
              <a:defRPr>
                <a:latin typeface="Jost"/>
                <a:ea typeface="Jost"/>
                <a:cs typeface="Jost"/>
                <a:sym typeface="Jost"/>
              </a:defRPr>
            </a:lvl8pPr>
            <a:lvl9pPr lvl="8">
              <a:spcBef>
                <a:spcPts val="0"/>
              </a:spcBef>
              <a:spcAft>
                <a:spcPts val="0"/>
              </a:spcAft>
              <a:buNone/>
              <a:defRPr>
                <a:latin typeface="Jost"/>
                <a:ea typeface="Jost"/>
                <a:cs typeface="Jost"/>
                <a:sym typeface="Jost"/>
              </a:defRPr>
            </a:lvl9pPr>
          </a:lstStyle>
          <a:p/>
        </p:txBody>
      </p:sp>
      <p:sp>
        <p:nvSpPr>
          <p:cNvPr id="116" name="Google Shape;116;p11"/>
          <p:cNvSpPr txBox="1"/>
          <p:nvPr>
            <p:ph idx="3" type="title"/>
          </p:nvPr>
        </p:nvSpPr>
        <p:spPr>
          <a:xfrm>
            <a:off x="228600" y="1960022"/>
            <a:ext cx="7224600" cy="12651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4500"/>
            </a:lvl1pPr>
            <a:lvl2pPr lvl="1">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2pPr>
            <a:lvl3pPr lvl="2">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3pPr>
            <a:lvl4pPr lvl="3">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4pPr>
            <a:lvl5pPr lvl="4">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5pPr>
            <a:lvl6pPr lvl="5">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6pPr>
            <a:lvl7pPr lvl="6">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7pPr>
            <a:lvl8pPr lvl="7">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8pPr>
            <a:lvl9pPr lvl="8">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USTOM_8_1_1_1_1_1_1_1_1_1_1_1_1_1_1_1_1_1_1_1_1_1_1_1">
    <p:spTree>
      <p:nvGrpSpPr>
        <p:cNvPr id="117" name="Shape 117"/>
        <p:cNvGrpSpPr/>
        <p:nvPr/>
      </p:nvGrpSpPr>
      <p:grpSpPr>
        <a:xfrm>
          <a:off x="0" y="0"/>
          <a:ext cx="0" cy="0"/>
          <a:chOff x="0" y="0"/>
          <a:chExt cx="0" cy="0"/>
        </a:xfrm>
      </p:grpSpPr>
      <p:sp>
        <p:nvSpPr>
          <p:cNvPr id="118" name="Google Shape;118;p12"/>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19" name="Google Shape;119;p12"/>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20" name="Google Shape;120;p12"/>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121" name="Google Shape;121;p12"/>
          <p:cNvSpPr txBox="1"/>
          <p:nvPr>
            <p:ph idx="1" type="subTitle"/>
          </p:nvPr>
        </p:nvSpPr>
        <p:spPr>
          <a:xfrm>
            <a:off x="1638400" y="1547558"/>
            <a:ext cx="1372500" cy="431700"/>
          </a:xfrm>
          <a:prstGeom prst="rect">
            <a:avLst/>
          </a:prstGeom>
        </p:spPr>
        <p:txBody>
          <a:bodyPr anchorCtr="0" anchor="ctr" bIns="0" lIns="0" spcFirstLastPara="1" rIns="0" wrap="square" tIns="0">
            <a:noAutofit/>
          </a:bodyPr>
          <a:lstStyle>
            <a:lvl1pPr lvl="0" algn="ctr">
              <a:spcBef>
                <a:spcPts val="0"/>
              </a:spcBef>
              <a:spcAft>
                <a:spcPts val="0"/>
              </a:spcAft>
              <a:buNone/>
              <a:defRPr sz="1200"/>
            </a:lvl1pPr>
            <a:lvl2pPr lvl="1" algn="ctr">
              <a:spcBef>
                <a:spcPts val="0"/>
              </a:spcBef>
              <a:spcAft>
                <a:spcPts val="0"/>
              </a:spcAft>
              <a:buNone/>
              <a:defRPr sz="1200"/>
            </a:lvl2pPr>
            <a:lvl3pPr lvl="2" algn="ctr">
              <a:spcBef>
                <a:spcPts val="0"/>
              </a:spcBef>
              <a:spcAft>
                <a:spcPts val="0"/>
              </a:spcAft>
              <a:buNone/>
              <a:defRPr sz="1200"/>
            </a:lvl3pPr>
            <a:lvl4pPr lvl="3" algn="ctr">
              <a:spcBef>
                <a:spcPts val="0"/>
              </a:spcBef>
              <a:spcAft>
                <a:spcPts val="0"/>
              </a:spcAft>
              <a:buNone/>
              <a:defRPr sz="1200"/>
            </a:lvl4pPr>
            <a:lvl5pPr lvl="4" algn="ctr">
              <a:spcBef>
                <a:spcPts val="0"/>
              </a:spcBef>
              <a:spcAft>
                <a:spcPts val="0"/>
              </a:spcAft>
              <a:buNone/>
              <a:defRPr sz="1200"/>
            </a:lvl5pPr>
            <a:lvl6pPr lvl="5" algn="ctr">
              <a:spcBef>
                <a:spcPts val="0"/>
              </a:spcBef>
              <a:spcAft>
                <a:spcPts val="0"/>
              </a:spcAft>
              <a:buNone/>
              <a:defRPr sz="1200"/>
            </a:lvl6pPr>
            <a:lvl7pPr lvl="6" algn="ctr">
              <a:spcBef>
                <a:spcPts val="0"/>
              </a:spcBef>
              <a:spcAft>
                <a:spcPts val="0"/>
              </a:spcAft>
              <a:buNone/>
              <a:defRPr sz="1200"/>
            </a:lvl7pPr>
            <a:lvl8pPr lvl="7" algn="ctr">
              <a:spcBef>
                <a:spcPts val="0"/>
              </a:spcBef>
              <a:spcAft>
                <a:spcPts val="0"/>
              </a:spcAft>
              <a:buNone/>
              <a:defRPr sz="1200"/>
            </a:lvl8pPr>
            <a:lvl9pPr lvl="8" algn="ctr">
              <a:spcBef>
                <a:spcPts val="0"/>
              </a:spcBef>
              <a:spcAft>
                <a:spcPts val="0"/>
              </a:spcAft>
              <a:buNone/>
              <a:defRPr sz="1200"/>
            </a:lvl9pPr>
          </a:lstStyle>
          <a:p/>
        </p:txBody>
      </p:sp>
      <p:sp>
        <p:nvSpPr>
          <p:cNvPr id="122" name="Google Shape;122;p12"/>
          <p:cNvSpPr txBox="1"/>
          <p:nvPr>
            <p:ph idx="4" type="subTitle"/>
          </p:nvPr>
        </p:nvSpPr>
        <p:spPr>
          <a:xfrm>
            <a:off x="3099713" y="1547558"/>
            <a:ext cx="1372500" cy="431700"/>
          </a:xfrm>
          <a:prstGeom prst="rect">
            <a:avLst/>
          </a:prstGeom>
        </p:spPr>
        <p:txBody>
          <a:bodyPr anchorCtr="0" anchor="ctr" bIns="0" lIns="0" spcFirstLastPara="1" rIns="0" wrap="square" tIns="0">
            <a:noAutofit/>
          </a:bodyPr>
          <a:lstStyle>
            <a:lvl1pPr lvl="0" algn="ctr">
              <a:spcBef>
                <a:spcPts val="0"/>
              </a:spcBef>
              <a:spcAft>
                <a:spcPts val="0"/>
              </a:spcAft>
              <a:buNone/>
              <a:defRPr sz="1200"/>
            </a:lvl1pPr>
            <a:lvl2pPr lvl="1" algn="ctr">
              <a:spcBef>
                <a:spcPts val="0"/>
              </a:spcBef>
              <a:spcAft>
                <a:spcPts val="0"/>
              </a:spcAft>
              <a:buNone/>
              <a:defRPr sz="1200"/>
            </a:lvl2pPr>
            <a:lvl3pPr lvl="2" algn="ctr">
              <a:spcBef>
                <a:spcPts val="0"/>
              </a:spcBef>
              <a:spcAft>
                <a:spcPts val="0"/>
              </a:spcAft>
              <a:buNone/>
              <a:defRPr sz="1200"/>
            </a:lvl3pPr>
            <a:lvl4pPr lvl="3" algn="ctr">
              <a:spcBef>
                <a:spcPts val="0"/>
              </a:spcBef>
              <a:spcAft>
                <a:spcPts val="0"/>
              </a:spcAft>
              <a:buNone/>
              <a:defRPr sz="1200"/>
            </a:lvl4pPr>
            <a:lvl5pPr lvl="4" algn="ctr">
              <a:spcBef>
                <a:spcPts val="0"/>
              </a:spcBef>
              <a:spcAft>
                <a:spcPts val="0"/>
              </a:spcAft>
              <a:buNone/>
              <a:defRPr sz="1200"/>
            </a:lvl5pPr>
            <a:lvl6pPr lvl="5" algn="ctr">
              <a:spcBef>
                <a:spcPts val="0"/>
              </a:spcBef>
              <a:spcAft>
                <a:spcPts val="0"/>
              </a:spcAft>
              <a:buNone/>
              <a:defRPr sz="1200"/>
            </a:lvl6pPr>
            <a:lvl7pPr lvl="6" algn="ctr">
              <a:spcBef>
                <a:spcPts val="0"/>
              </a:spcBef>
              <a:spcAft>
                <a:spcPts val="0"/>
              </a:spcAft>
              <a:buNone/>
              <a:defRPr sz="1200"/>
            </a:lvl7pPr>
            <a:lvl8pPr lvl="7" algn="ctr">
              <a:spcBef>
                <a:spcPts val="0"/>
              </a:spcBef>
              <a:spcAft>
                <a:spcPts val="0"/>
              </a:spcAft>
              <a:buNone/>
              <a:defRPr sz="1200"/>
            </a:lvl8pPr>
            <a:lvl9pPr lvl="8" algn="ctr">
              <a:spcBef>
                <a:spcPts val="0"/>
              </a:spcBef>
              <a:spcAft>
                <a:spcPts val="0"/>
              </a:spcAft>
              <a:buNone/>
              <a:defRPr sz="1200"/>
            </a:lvl9pPr>
          </a:lstStyle>
          <a:p/>
        </p:txBody>
      </p:sp>
      <p:sp>
        <p:nvSpPr>
          <p:cNvPr id="123" name="Google Shape;123;p12"/>
          <p:cNvSpPr txBox="1"/>
          <p:nvPr>
            <p:ph idx="5" type="subTitle"/>
          </p:nvPr>
        </p:nvSpPr>
        <p:spPr>
          <a:xfrm>
            <a:off x="4563613" y="1547558"/>
            <a:ext cx="1372500" cy="431700"/>
          </a:xfrm>
          <a:prstGeom prst="rect">
            <a:avLst/>
          </a:prstGeom>
        </p:spPr>
        <p:txBody>
          <a:bodyPr anchorCtr="0" anchor="ctr" bIns="0" lIns="0" spcFirstLastPara="1" rIns="0" wrap="square" tIns="0">
            <a:noAutofit/>
          </a:bodyPr>
          <a:lstStyle>
            <a:lvl1pPr lvl="0" algn="ctr">
              <a:spcBef>
                <a:spcPts val="0"/>
              </a:spcBef>
              <a:spcAft>
                <a:spcPts val="0"/>
              </a:spcAft>
              <a:buNone/>
              <a:defRPr sz="1200"/>
            </a:lvl1pPr>
            <a:lvl2pPr lvl="1" algn="ctr">
              <a:spcBef>
                <a:spcPts val="0"/>
              </a:spcBef>
              <a:spcAft>
                <a:spcPts val="0"/>
              </a:spcAft>
              <a:buNone/>
              <a:defRPr sz="1200"/>
            </a:lvl2pPr>
            <a:lvl3pPr lvl="2" algn="ctr">
              <a:spcBef>
                <a:spcPts val="0"/>
              </a:spcBef>
              <a:spcAft>
                <a:spcPts val="0"/>
              </a:spcAft>
              <a:buNone/>
              <a:defRPr sz="1200"/>
            </a:lvl3pPr>
            <a:lvl4pPr lvl="3" algn="ctr">
              <a:spcBef>
                <a:spcPts val="0"/>
              </a:spcBef>
              <a:spcAft>
                <a:spcPts val="0"/>
              </a:spcAft>
              <a:buNone/>
              <a:defRPr sz="1200"/>
            </a:lvl4pPr>
            <a:lvl5pPr lvl="4" algn="ctr">
              <a:spcBef>
                <a:spcPts val="0"/>
              </a:spcBef>
              <a:spcAft>
                <a:spcPts val="0"/>
              </a:spcAft>
              <a:buNone/>
              <a:defRPr sz="1200"/>
            </a:lvl5pPr>
            <a:lvl6pPr lvl="5" algn="ctr">
              <a:spcBef>
                <a:spcPts val="0"/>
              </a:spcBef>
              <a:spcAft>
                <a:spcPts val="0"/>
              </a:spcAft>
              <a:buNone/>
              <a:defRPr sz="1200"/>
            </a:lvl6pPr>
            <a:lvl7pPr lvl="6" algn="ctr">
              <a:spcBef>
                <a:spcPts val="0"/>
              </a:spcBef>
              <a:spcAft>
                <a:spcPts val="0"/>
              </a:spcAft>
              <a:buNone/>
              <a:defRPr sz="1200"/>
            </a:lvl7pPr>
            <a:lvl8pPr lvl="7" algn="ctr">
              <a:spcBef>
                <a:spcPts val="0"/>
              </a:spcBef>
              <a:spcAft>
                <a:spcPts val="0"/>
              </a:spcAft>
              <a:buNone/>
              <a:defRPr sz="1200"/>
            </a:lvl8pPr>
            <a:lvl9pPr lvl="8" algn="ctr">
              <a:spcBef>
                <a:spcPts val="0"/>
              </a:spcBef>
              <a:spcAft>
                <a:spcPts val="0"/>
              </a:spcAft>
              <a:buNone/>
              <a:defRPr sz="1200"/>
            </a:lvl9pPr>
          </a:lstStyle>
          <a:p/>
        </p:txBody>
      </p:sp>
      <p:sp>
        <p:nvSpPr>
          <p:cNvPr id="124" name="Google Shape;124;p12"/>
          <p:cNvSpPr txBox="1"/>
          <p:nvPr>
            <p:ph idx="6" type="subTitle"/>
          </p:nvPr>
        </p:nvSpPr>
        <p:spPr>
          <a:xfrm>
            <a:off x="6024925" y="1547558"/>
            <a:ext cx="1372500" cy="431700"/>
          </a:xfrm>
          <a:prstGeom prst="rect">
            <a:avLst/>
          </a:prstGeom>
        </p:spPr>
        <p:txBody>
          <a:bodyPr anchorCtr="0" anchor="ctr" bIns="0" lIns="0" spcFirstLastPara="1" rIns="0" wrap="square" tIns="0">
            <a:noAutofit/>
          </a:bodyPr>
          <a:lstStyle>
            <a:lvl1pPr lvl="0" algn="ctr">
              <a:spcBef>
                <a:spcPts val="0"/>
              </a:spcBef>
              <a:spcAft>
                <a:spcPts val="0"/>
              </a:spcAft>
              <a:buNone/>
              <a:defRPr sz="1200"/>
            </a:lvl1pPr>
            <a:lvl2pPr lvl="1" algn="ctr">
              <a:spcBef>
                <a:spcPts val="0"/>
              </a:spcBef>
              <a:spcAft>
                <a:spcPts val="0"/>
              </a:spcAft>
              <a:buNone/>
              <a:defRPr sz="1200"/>
            </a:lvl2pPr>
            <a:lvl3pPr lvl="2" algn="ctr">
              <a:spcBef>
                <a:spcPts val="0"/>
              </a:spcBef>
              <a:spcAft>
                <a:spcPts val="0"/>
              </a:spcAft>
              <a:buNone/>
              <a:defRPr sz="1200"/>
            </a:lvl3pPr>
            <a:lvl4pPr lvl="3" algn="ctr">
              <a:spcBef>
                <a:spcPts val="0"/>
              </a:spcBef>
              <a:spcAft>
                <a:spcPts val="0"/>
              </a:spcAft>
              <a:buNone/>
              <a:defRPr sz="1200"/>
            </a:lvl4pPr>
            <a:lvl5pPr lvl="4" algn="ctr">
              <a:spcBef>
                <a:spcPts val="0"/>
              </a:spcBef>
              <a:spcAft>
                <a:spcPts val="0"/>
              </a:spcAft>
              <a:buNone/>
              <a:defRPr sz="1200"/>
            </a:lvl5pPr>
            <a:lvl6pPr lvl="5" algn="ctr">
              <a:spcBef>
                <a:spcPts val="0"/>
              </a:spcBef>
              <a:spcAft>
                <a:spcPts val="0"/>
              </a:spcAft>
              <a:buNone/>
              <a:defRPr sz="1200"/>
            </a:lvl6pPr>
            <a:lvl7pPr lvl="6" algn="ctr">
              <a:spcBef>
                <a:spcPts val="0"/>
              </a:spcBef>
              <a:spcAft>
                <a:spcPts val="0"/>
              </a:spcAft>
              <a:buNone/>
              <a:defRPr sz="1200"/>
            </a:lvl7pPr>
            <a:lvl8pPr lvl="7" algn="ctr">
              <a:spcBef>
                <a:spcPts val="0"/>
              </a:spcBef>
              <a:spcAft>
                <a:spcPts val="0"/>
              </a:spcAft>
              <a:buNone/>
              <a:defRPr sz="1200"/>
            </a:lvl8pPr>
            <a:lvl9pPr lvl="8" algn="ctr">
              <a:spcBef>
                <a:spcPts val="0"/>
              </a:spcBef>
              <a:spcAft>
                <a:spcPts val="0"/>
              </a:spcAft>
              <a:buNone/>
              <a:defRPr sz="1200"/>
            </a:lvl9pPr>
          </a:lstStyle>
          <a:p/>
        </p:txBody>
      </p:sp>
      <p:sp>
        <p:nvSpPr>
          <p:cNvPr id="125" name="Google Shape;125;p12"/>
          <p:cNvSpPr txBox="1"/>
          <p:nvPr>
            <p:ph idx="7" type="subTitle"/>
          </p:nvPr>
        </p:nvSpPr>
        <p:spPr>
          <a:xfrm>
            <a:off x="7521175" y="1547546"/>
            <a:ext cx="1372500" cy="431700"/>
          </a:xfrm>
          <a:prstGeom prst="rect">
            <a:avLst/>
          </a:prstGeom>
        </p:spPr>
        <p:txBody>
          <a:bodyPr anchorCtr="0" anchor="ctr" bIns="0" lIns="0" spcFirstLastPara="1" rIns="0" wrap="square" tIns="0">
            <a:noAutofit/>
          </a:bodyPr>
          <a:lstStyle>
            <a:lvl1pPr lvl="0" algn="ctr">
              <a:spcBef>
                <a:spcPts val="0"/>
              </a:spcBef>
              <a:spcAft>
                <a:spcPts val="0"/>
              </a:spcAft>
              <a:buNone/>
              <a:defRPr sz="1200"/>
            </a:lvl1pPr>
            <a:lvl2pPr lvl="1" algn="ctr">
              <a:spcBef>
                <a:spcPts val="0"/>
              </a:spcBef>
              <a:spcAft>
                <a:spcPts val="0"/>
              </a:spcAft>
              <a:buNone/>
              <a:defRPr sz="1200"/>
            </a:lvl2pPr>
            <a:lvl3pPr lvl="2" algn="ctr">
              <a:spcBef>
                <a:spcPts val="0"/>
              </a:spcBef>
              <a:spcAft>
                <a:spcPts val="0"/>
              </a:spcAft>
              <a:buNone/>
              <a:defRPr sz="1200"/>
            </a:lvl3pPr>
            <a:lvl4pPr lvl="3" algn="ctr">
              <a:spcBef>
                <a:spcPts val="0"/>
              </a:spcBef>
              <a:spcAft>
                <a:spcPts val="0"/>
              </a:spcAft>
              <a:buNone/>
              <a:defRPr sz="1200"/>
            </a:lvl4pPr>
            <a:lvl5pPr lvl="4" algn="ctr">
              <a:spcBef>
                <a:spcPts val="0"/>
              </a:spcBef>
              <a:spcAft>
                <a:spcPts val="0"/>
              </a:spcAft>
              <a:buNone/>
              <a:defRPr sz="1200"/>
            </a:lvl5pPr>
            <a:lvl6pPr lvl="5" algn="ctr">
              <a:spcBef>
                <a:spcPts val="0"/>
              </a:spcBef>
              <a:spcAft>
                <a:spcPts val="0"/>
              </a:spcAft>
              <a:buNone/>
              <a:defRPr sz="1200"/>
            </a:lvl6pPr>
            <a:lvl7pPr lvl="6" algn="ctr">
              <a:spcBef>
                <a:spcPts val="0"/>
              </a:spcBef>
              <a:spcAft>
                <a:spcPts val="0"/>
              </a:spcAft>
              <a:buNone/>
              <a:defRPr sz="1200"/>
            </a:lvl7pPr>
            <a:lvl8pPr lvl="7" algn="ctr">
              <a:spcBef>
                <a:spcPts val="0"/>
              </a:spcBef>
              <a:spcAft>
                <a:spcPts val="0"/>
              </a:spcAft>
              <a:buNone/>
              <a:defRPr sz="1200"/>
            </a:lvl8pPr>
            <a:lvl9pPr lvl="8" algn="ctr">
              <a:spcBef>
                <a:spcPts val="0"/>
              </a:spcBef>
              <a:spcAft>
                <a:spcPts val="0"/>
              </a:spcAft>
              <a:buNone/>
              <a:defRPr sz="1200"/>
            </a:lvl9pPr>
          </a:lstStyle>
          <a:p/>
        </p:txBody>
      </p:sp>
      <p:sp>
        <p:nvSpPr>
          <p:cNvPr id="126" name="Google Shape;126;p12"/>
          <p:cNvSpPr txBox="1"/>
          <p:nvPr>
            <p:ph idx="8" type="subTitle"/>
          </p:nvPr>
        </p:nvSpPr>
        <p:spPr>
          <a:xfrm>
            <a:off x="381000" y="2131483"/>
            <a:ext cx="1105800" cy="4317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27" name="Google Shape;127;p12"/>
          <p:cNvSpPr txBox="1"/>
          <p:nvPr>
            <p:ph idx="9" type="subTitle"/>
          </p:nvPr>
        </p:nvSpPr>
        <p:spPr>
          <a:xfrm>
            <a:off x="381000" y="2687933"/>
            <a:ext cx="1105800" cy="4317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28" name="Google Shape;128;p12"/>
          <p:cNvSpPr txBox="1"/>
          <p:nvPr>
            <p:ph idx="13" type="subTitle"/>
          </p:nvPr>
        </p:nvSpPr>
        <p:spPr>
          <a:xfrm>
            <a:off x="381000" y="3238608"/>
            <a:ext cx="1105800" cy="4317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29" name="Google Shape;129;p12"/>
          <p:cNvSpPr txBox="1"/>
          <p:nvPr>
            <p:ph idx="14" type="subTitle"/>
          </p:nvPr>
        </p:nvSpPr>
        <p:spPr>
          <a:xfrm>
            <a:off x="381000" y="3795058"/>
            <a:ext cx="1105800" cy="4317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30" name="Google Shape;130;p12"/>
          <p:cNvSpPr txBox="1"/>
          <p:nvPr>
            <p:ph idx="15" type="subTitle"/>
          </p:nvPr>
        </p:nvSpPr>
        <p:spPr>
          <a:xfrm>
            <a:off x="381000" y="4351508"/>
            <a:ext cx="1105800" cy="4317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CUSTOM_8_1_1_1_1_1_1_1_1_1_1_1_1_1_1_1_1_1_1_1_1_1_1_1_2">
    <p:spTree>
      <p:nvGrpSpPr>
        <p:cNvPr id="131" name="Shape 131"/>
        <p:cNvGrpSpPr/>
        <p:nvPr/>
      </p:nvGrpSpPr>
      <p:grpSpPr>
        <a:xfrm>
          <a:off x="0" y="0"/>
          <a:ext cx="0" cy="0"/>
          <a:chOff x="0" y="0"/>
          <a:chExt cx="0" cy="0"/>
        </a:xfrm>
      </p:grpSpPr>
      <p:sp>
        <p:nvSpPr>
          <p:cNvPr id="132" name="Google Shape;132;p13"/>
          <p:cNvSpPr/>
          <p:nvPr/>
        </p:nvSpPr>
        <p:spPr>
          <a:xfrm flipH="1">
            <a:off x="6286500" y="0"/>
            <a:ext cx="2857500" cy="28575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133" name="Google Shape;133;p13"/>
          <p:cNvSpPr/>
          <p:nvPr/>
        </p:nvSpPr>
        <p:spPr>
          <a:xfrm rot="10800000">
            <a:off x="0" y="250"/>
            <a:ext cx="4520100" cy="5147700"/>
          </a:xfrm>
          <a:prstGeom prst="rect">
            <a:avLst/>
          </a:prstGeom>
          <a:gradFill>
            <a:gsLst>
              <a:gs pos="0">
                <a:schemeClr val="accent6"/>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134" name="Google Shape;134;p13"/>
          <p:cNvSpPr txBox="1"/>
          <p:nvPr>
            <p:ph idx="1" type="body"/>
          </p:nvPr>
        </p:nvSpPr>
        <p:spPr>
          <a:xfrm>
            <a:off x="4903325" y="1072775"/>
            <a:ext cx="3681600" cy="343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35" name="Google Shape;135;p13"/>
          <p:cNvSpPr txBox="1"/>
          <p:nvPr>
            <p:ph idx="2" type="body"/>
          </p:nvPr>
        </p:nvSpPr>
        <p:spPr>
          <a:xfrm>
            <a:off x="4903325" y="2018675"/>
            <a:ext cx="3681600" cy="343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36" name="Google Shape;136;p13"/>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37" name="Google Shape;137;p13"/>
          <p:cNvSpPr txBox="1"/>
          <p:nvPr>
            <p:ph idx="3"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38" name="Google Shape;138;p13"/>
          <p:cNvSpPr/>
          <p:nvPr>
            <p:ph idx="4" type="pic"/>
          </p:nvPr>
        </p:nvSpPr>
        <p:spPr>
          <a:xfrm>
            <a:off x="230075" y="457200"/>
            <a:ext cx="3681600" cy="2309700"/>
          </a:xfrm>
          <a:prstGeom prst="rect">
            <a:avLst/>
          </a:prstGeom>
          <a:noFill/>
          <a:ln>
            <a:noFill/>
          </a:ln>
        </p:spPr>
      </p:sp>
      <p:sp>
        <p:nvSpPr>
          <p:cNvPr id="139" name="Google Shape;139;p13"/>
          <p:cNvSpPr txBox="1"/>
          <p:nvPr>
            <p:ph idx="5" type="title"/>
          </p:nvPr>
        </p:nvSpPr>
        <p:spPr>
          <a:xfrm>
            <a:off x="230075" y="2993600"/>
            <a:ext cx="3681600" cy="34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140" name="Google Shape;140;p13"/>
          <p:cNvSpPr txBox="1"/>
          <p:nvPr>
            <p:ph idx="6" type="body"/>
          </p:nvPr>
        </p:nvSpPr>
        <p:spPr>
          <a:xfrm>
            <a:off x="230075" y="3515700"/>
            <a:ext cx="3681600" cy="9135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41" name="Google Shape;141;p13"/>
          <p:cNvSpPr txBox="1"/>
          <p:nvPr>
            <p:ph idx="7" type="body"/>
          </p:nvPr>
        </p:nvSpPr>
        <p:spPr>
          <a:xfrm>
            <a:off x="4903325" y="2964575"/>
            <a:ext cx="3681600" cy="445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42" name="Google Shape;142;p13"/>
          <p:cNvSpPr txBox="1"/>
          <p:nvPr>
            <p:ph idx="8" type="subTitle"/>
          </p:nvPr>
        </p:nvSpPr>
        <p:spPr>
          <a:xfrm>
            <a:off x="4903325" y="2653700"/>
            <a:ext cx="2378700" cy="167700"/>
          </a:xfrm>
          <a:prstGeom prst="rect">
            <a:avLst/>
          </a:prstGeom>
        </p:spPr>
        <p:txBody>
          <a:bodyPr anchorCtr="0" anchor="ctr" bIns="0" lIns="0" spcFirstLastPara="1" rIns="0" wrap="square" tIns="0">
            <a:noAutofit/>
          </a:bodyPr>
          <a:lstStyle>
            <a:lvl1pPr lvl="0">
              <a:spcBef>
                <a:spcPts val="0"/>
              </a:spcBef>
              <a:spcAft>
                <a:spcPts val="0"/>
              </a:spcAft>
              <a:buNone/>
              <a:defRPr sz="1200">
                <a:solidFill>
                  <a:schemeClr val="accent4"/>
                </a:solidFill>
                <a:latin typeface="Jost"/>
                <a:ea typeface="Jost"/>
                <a:cs typeface="Jost"/>
                <a:sym typeface="Jost"/>
              </a:defRPr>
            </a:lvl1pPr>
            <a:lvl2pPr lvl="1">
              <a:spcBef>
                <a:spcPts val="0"/>
              </a:spcBef>
              <a:spcAft>
                <a:spcPts val="0"/>
              </a:spcAft>
              <a:buNone/>
              <a:defRPr sz="1200">
                <a:solidFill>
                  <a:schemeClr val="accent4"/>
                </a:solidFill>
                <a:latin typeface="Jost"/>
                <a:ea typeface="Jost"/>
                <a:cs typeface="Jost"/>
                <a:sym typeface="Jost"/>
              </a:defRPr>
            </a:lvl2pPr>
            <a:lvl3pPr lvl="2">
              <a:spcBef>
                <a:spcPts val="0"/>
              </a:spcBef>
              <a:spcAft>
                <a:spcPts val="0"/>
              </a:spcAft>
              <a:buNone/>
              <a:defRPr sz="1200">
                <a:solidFill>
                  <a:schemeClr val="accent4"/>
                </a:solidFill>
                <a:latin typeface="Jost"/>
                <a:ea typeface="Jost"/>
                <a:cs typeface="Jost"/>
                <a:sym typeface="Jost"/>
              </a:defRPr>
            </a:lvl3pPr>
            <a:lvl4pPr lvl="3">
              <a:spcBef>
                <a:spcPts val="0"/>
              </a:spcBef>
              <a:spcAft>
                <a:spcPts val="0"/>
              </a:spcAft>
              <a:buNone/>
              <a:defRPr sz="1200">
                <a:solidFill>
                  <a:schemeClr val="accent4"/>
                </a:solidFill>
                <a:latin typeface="Jost"/>
                <a:ea typeface="Jost"/>
                <a:cs typeface="Jost"/>
                <a:sym typeface="Jost"/>
              </a:defRPr>
            </a:lvl4pPr>
            <a:lvl5pPr lvl="4">
              <a:spcBef>
                <a:spcPts val="0"/>
              </a:spcBef>
              <a:spcAft>
                <a:spcPts val="0"/>
              </a:spcAft>
              <a:buNone/>
              <a:defRPr sz="1200">
                <a:solidFill>
                  <a:schemeClr val="accent4"/>
                </a:solidFill>
                <a:latin typeface="Jost"/>
                <a:ea typeface="Jost"/>
                <a:cs typeface="Jost"/>
                <a:sym typeface="Jost"/>
              </a:defRPr>
            </a:lvl5pPr>
            <a:lvl6pPr lvl="5">
              <a:spcBef>
                <a:spcPts val="0"/>
              </a:spcBef>
              <a:spcAft>
                <a:spcPts val="0"/>
              </a:spcAft>
              <a:buNone/>
              <a:defRPr sz="1200">
                <a:solidFill>
                  <a:schemeClr val="accent4"/>
                </a:solidFill>
                <a:latin typeface="Jost"/>
                <a:ea typeface="Jost"/>
                <a:cs typeface="Jost"/>
                <a:sym typeface="Jost"/>
              </a:defRPr>
            </a:lvl6pPr>
            <a:lvl7pPr lvl="6">
              <a:spcBef>
                <a:spcPts val="0"/>
              </a:spcBef>
              <a:spcAft>
                <a:spcPts val="0"/>
              </a:spcAft>
              <a:buNone/>
              <a:defRPr sz="1200">
                <a:solidFill>
                  <a:schemeClr val="accent4"/>
                </a:solidFill>
                <a:latin typeface="Jost"/>
                <a:ea typeface="Jost"/>
                <a:cs typeface="Jost"/>
                <a:sym typeface="Jost"/>
              </a:defRPr>
            </a:lvl7pPr>
            <a:lvl8pPr lvl="7">
              <a:spcBef>
                <a:spcPts val="0"/>
              </a:spcBef>
              <a:spcAft>
                <a:spcPts val="0"/>
              </a:spcAft>
              <a:buNone/>
              <a:defRPr sz="1200">
                <a:solidFill>
                  <a:schemeClr val="accent4"/>
                </a:solidFill>
                <a:latin typeface="Jost"/>
                <a:ea typeface="Jost"/>
                <a:cs typeface="Jost"/>
                <a:sym typeface="Jost"/>
              </a:defRPr>
            </a:lvl8pPr>
            <a:lvl9pPr lvl="8">
              <a:spcBef>
                <a:spcPts val="0"/>
              </a:spcBef>
              <a:spcAft>
                <a:spcPts val="0"/>
              </a:spcAft>
              <a:buNone/>
              <a:defRPr sz="1200">
                <a:solidFill>
                  <a:schemeClr val="accent4"/>
                </a:solidFill>
                <a:latin typeface="Jost"/>
                <a:ea typeface="Jost"/>
                <a:cs typeface="Jost"/>
                <a:sym typeface="Jost"/>
              </a:defRPr>
            </a:lvl9pPr>
          </a:lstStyle>
          <a:p/>
        </p:txBody>
      </p:sp>
      <p:sp>
        <p:nvSpPr>
          <p:cNvPr id="143" name="Google Shape;143;p13"/>
          <p:cNvSpPr txBox="1"/>
          <p:nvPr>
            <p:ph idx="9" type="subTitle"/>
          </p:nvPr>
        </p:nvSpPr>
        <p:spPr>
          <a:xfrm>
            <a:off x="4903325" y="1707800"/>
            <a:ext cx="2378700" cy="167700"/>
          </a:xfrm>
          <a:prstGeom prst="rect">
            <a:avLst/>
          </a:prstGeom>
        </p:spPr>
        <p:txBody>
          <a:bodyPr anchorCtr="0" anchor="ctr" bIns="0" lIns="0" spcFirstLastPara="1" rIns="0" wrap="square" tIns="0">
            <a:noAutofit/>
          </a:bodyPr>
          <a:lstStyle>
            <a:lvl1pPr lvl="0">
              <a:spcBef>
                <a:spcPts val="0"/>
              </a:spcBef>
              <a:spcAft>
                <a:spcPts val="0"/>
              </a:spcAft>
              <a:buNone/>
              <a:defRPr sz="1200">
                <a:solidFill>
                  <a:schemeClr val="accent4"/>
                </a:solidFill>
                <a:latin typeface="Jost"/>
                <a:ea typeface="Jost"/>
                <a:cs typeface="Jost"/>
                <a:sym typeface="Jost"/>
              </a:defRPr>
            </a:lvl1pPr>
            <a:lvl2pPr lvl="1">
              <a:spcBef>
                <a:spcPts val="0"/>
              </a:spcBef>
              <a:spcAft>
                <a:spcPts val="0"/>
              </a:spcAft>
              <a:buNone/>
              <a:defRPr sz="1200">
                <a:solidFill>
                  <a:schemeClr val="accent4"/>
                </a:solidFill>
                <a:latin typeface="Jost"/>
                <a:ea typeface="Jost"/>
                <a:cs typeface="Jost"/>
                <a:sym typeface="Jost"/>
              </a:defRPr>
            </a:lvl2pPr>
            <a:lvl3pPr lvl="2">
              <a:spcBef>
                <a:spcPts val="0"/>
              </a:spcBef>
              <a:spcAft>
                <a:spcPts val="0"/>
              </a:spcAft>
              <a:buNone/>
              <a:defRPr sz="1200">
                <a:solidFill>
                  <a:schemeClr val="accent4"/>
                </a:solidFill>
                <a:latin typeface="Jost"/>
                <a:ea typeface="Jost"/>
                <a:cs typeface="Jost"/>
                <a:sym typeface="Jost"/>
              </a:defRPr>
            </a:lvl3pPr>
            <a:lvl4pPr lvl="3">
              <a:spcBef>
                <a:spcPts val="0"/>
              </a:spcBef>
              <a:spcAft>
                <a:spcPts val="0"/>
              </a:spcAft>
              <a:buNone/>
              <a:defRPr sz="1200">
                <a:solidFill>
                  <a:schemeClr val="accent4"/>
                </a:solidFill>
                <a:latin typeface="Jost"/>
                <a:ea typeface="Jost"/>
                <a:cs typeface="Jost"/>
                <a:sym typeface="Jost"/>
              </a:defRPr>
            </a:lvl4pPr>
            <a:lvl5pPr lvl="4">
              <a:spcBef>
                <a:spcPts val="0"/>
              </a:spcBef>
              <a:spcAft>
                <a:spcPts val="0"/>
              </a:spcAft>
              <a:buNone/>
              <a:defRPr sz="1200">
                <a:solidFill>
                  <a:schemeClr val="accent4"/>
                </a:solidFill>
                <a:latin typeface="Jost"/>
                <a:ea typeface="Jost"/>
                <a:cs typeface="Jost"/>
                <a:sym typeface="Jost"/>
              </a:defRPr>
            </a:lvl5pPr>
            <a:lvl6pPr lvl="5">
              <a:spcBef>
                <a:spcPts val="0"/>
              </a:spcBef>
              <a:spcAft>
                <a:spcPts val="0"/>
              </a:spcAft>
              <a:buNone/>
              <a:defRPr sz="1200">
                <a:solidFill>
                  <a:schemeClr val="accent4"/>
                </a:solidFill>
                <a:latin typeface="Jost"/>
                <a:ea typeface="Jost"/>
                <a:cs typeface="Jost"/>
                <a:sym typeface="Jost"/>
              </a:defRPr>
            </a:lvl6pPr>
            <a:lvl7pPr lvl="6">
              <a:spcBef>
                <a:spcPts val="0"/>
              </a:spcBef>
              <a:spcAft>
                <a:spcPts val="0"/>
              </a:spcAft>
              <a:buNone/>
              <a:defRPr sz="1200">
                <a:solidFill>
                  <a:schemeClr val="accent4"/>
                </a:solidFill>
                <a:latin typeface="Jost"/>
                <a:ea typeface="Jost"/>
                <a:cs typeface="Jost"/>
                <a:sym typeface="Jost"/>
              </a:defRPr>
            </a:lvl7pPr>
            <a:lvl8pPr lvl="7">
              <a:spcBef>
                <a:spcPts val="0"/>
              </a:spcBef>
              <a:spcAft>
                <a:spcPts val="0"/>
              </a:spcAft>
              <a:buNone/>
              <a:defRPr sz="1200">
                <a:solidFill>
                  <a:schemeClr val="accent4"/>
                </a:solidFill>
                <a:latin typeface="Jost"/>
                <a:ea typeface="Jost"/>
                <a:cs typeface="Jost"/>
                <a:sym typeface="Jost"/>
              </a:defRPr>
            </a:lvl8pPr>
            <a:lvl9pPr lvl="8">
              <a:spcBef>
                <a:spcPts val="0"/>
              </a:spcBef>
              <a:spcAft>
                <a:spcPts val="0"/>
              </a:spcAft>
              <a:buNone/>
              <a:defRPr sz="1200">
                <a:solidFill>
                  <a:schemeClr val="accent4"/>
                </a:solidFill>
                <a:latin typeface="Jost"/>
                <a:ea typeface="Jost"/>
                <a:cs typeface="Jost"/>
                <a:sym typeface="Jost"/>
              </a:defRPr>
            </a:lvl9pPr>
          </a:lstStyle>
          <a:p/>
        </p:txBody>
      </p:sp>
      <p:sp>
        <p:nvSpPr>
          <p:cNvPr id="144" name="Google Shape;144;p13"/>
          <p:cNvSpPr txBox="1"/>
          <p:nvPr>
            <p:ph idx="13" type="subTitle"/>
          </p:nvPr>
        </p:nvSpPr>
        <p:spPr>
          <a:xfrm>
            <a:off x="4903325" y="761900"/>
            <a:ext cx="2378700" cy="167700"/>
          </a:xfrm>
          <a:prstGeom prst="rect">
            <a:avLst/>
          </a:prstGeom>
        </p:spPr>
        <p:txBody>
          <a:bodyPr anchorCtr="0" anchor="ctr" bIns="0" lIns="0" spcFirstLastPara="1" rIns="0" wrap="square" tIns="0">
            <a:noAutofit/>
          </a:bodyPr>
          <a:lstStyle>
            <a:lvl1pPr lvl="0">
              <a:spcBef>
                <a:spcPts val="0"/>
              </a:spcBef>
              <a:spcAft>
                <a:spcPts val="0"/>
              </a:spcAft>
              <a:buNone/>
              <a:defRPr sz="1200">
                <a:solidFill>
                  <a:schemeClr val="accent4"/>
                </a:solidFill>
                <a:latin typeface="Jost"/>
                <a:ea typeface="Jost"/>
                <a:cs typeface="Jost"/>
                <a:sym typeface="Jost"/>
              </a:defRPr>
            </a:lvl1pPr>
            <a:lvl2pPr lvl="1">
              <a:spcBef>
                <a:spcPts val="0"/>
              </a:spcBef>
              <a:spcAft>
                <a:spcPts val="0"/>
              </a:spcAft>
              <a:buNone/>
              <a:defRPr sz="1200">
                <a:solidFill>
                  <a:schemeClr val="accent4"/>
                </a:solidFill>
                <a:latin typeface="Jost"/>
                <a:ea typeface="Jost"/>
                <a:cs typeface="Jost"/>
                <a:sym typeface="Jost"/>
              </a:defRPr>
            </a:lvl2pPr>
            <a:lvl3pPr lvl="2">
              <a:spcBef>
                <a:spcPts val="0"/>
              </a:spcBef>
              <a:spcAft>
                <a:spcPts val="0"/>
              </a:spcAft>
              <a:buNone/>
              <a:defRPr sz="1200">
                <a:solidFill>
                  <a:schemeClr val="accent4"/>
                </a:solidFill>
                <a:latin typeface="Jost"/>
                <a:ea typeface="Jost"/>
                <a:cs typeface="Jost"/>
                <a:sym typeface="Jost"/>
              </a:defRPr>
            </a:lvl3pPr>
            <a:lvl4pPr lvl="3">
              <a:spcBef>
                <a:spcPts val="0"/>
              </a:spcBef>
              <a:spcAft>
                <a:spcPts val="0"/>
              </a:spcAft>
              <a:buNone/>
              <a:defRPr sz="1200">
                <a:solidFill>
                  <a:schemeClr val="accent4"/>
                </a:solidFill>
                <a:latin typeface="Jost"/>
                <a:ea typeface="Jost"/>
                <a:cs typeface="Jost"/>
                <a:sym typeface="Jost"/>
              </a:defRPr>
            </a:lvl4pPr>
            <a:lvl5pPr lvl="4">
              <a:spcBef>
                <a:spcPts val="0"/>
              </a:spcBef>
              <a:spcAft>
                <a:spcPts val="0"/>
              </a:spcAft>
              <a:buNone/>
              <a:defRPr sz="1200">
                <a:solidFill>
                  <a:schemeClr val="accent4"/>
                </a:solidFill>
                <a:latin typeface="Jost"/>
                <a:ea typeface="Jost"/>
                <a:cs typeface="Jost"/>
                <a:sym typeface="Jost"/>
              </a:defRPr>
            </a:lvl5pPr>
            <a:lvl6pPr lvl="5">
              <a:spcBef>
                <a:spcPts val="0"/>
              </a:spcBef>
              <a:spcAft>
                <a:spcPts val="0"/>
              </a:spcAft>
              <a:buNone/>
              <a:defRPr sz="1200">
                <a:solidFill>
                  <a:schemeClr val="accent4"/>
                </a:solidFill>
                <a:latin typeface="Jost"/>
                <a:ea typeface="Jost"/>
                <a:cs typeface="Jost"/>
                <a:sym typeface="Jost"/>
              </a:defRPr>
            </a:lvl6pPr>
            <a:lvl7pPr lvl="6">
              <a:spcBef>
                <a:spcPts val="0"/>
              </a:spcBef>
              <a:spcAft>
                <a:spcPts val="0"/>
              </a:spcAft>
              <a:buNone/>
              <a:defRPr sz="1200">
                <a:solidFill>
                  <a:schemeClr val="accent4"/>
                </a:solidFill>
                <a:latin typeface="Jost"/>
                <a:ea typeface="Jost"/>
                <a:cs typeface="Jost"/>
                <a:sym typeface="Jost"/>
              </a:defRPr>
            </a:lvl7pPr>
            <a:lvl8pPr lvl="7">
              <a:spcBef>
                <a:spcPts val="0"/>
              </a:spcBef>
              <a:spcAft>
                <a:spcPts val="0"/>
              </a:spcAft>
              <a:buNone/>
              <a:defRPr sz="1200">
                <a:solidFill>
                  <a:schemeClr val="accent4"/>
                </a:solidFill>
                <a:latin typeface="Jost"/>
                <a:ea typeface="Jost"/>
                <a:cs typeface="Jost"/>
                <a:sym typeface="Jost"/>
              </a:defRPr>
            </a:lvl8pPr>
            <a:lvl9pPr lvl="8">
              <a:spcBef>
                <a:spcPts val="0"/>
              </a:spcBef>
              <a:spcAft>
                <a:spcPts val="0"/>
              </a:spcAft>
              <a:buNone/>
              <a:defRPr sz="1200">
                <a:solidFill>
                  <a:schemeClr val="accent4"/>
                </a:solidFill>
                <a:latin typeface="Jost"/>
                <a:ea typeface="Jost"/>
                <a:cs typeface="Jost"/>
                <a:sym typeface="Jos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ards">
  <p:cSld name="CUSTOM_8_1_1_1_1_1_1_1_1_1_1_1_1_1_1_1_1_1_1_1_1_1_1_1_1">
    <p:spTree>
      <p:nvGrpSpPr>
        <p:cNvPr id="145" name="Shape 145"/>
        <p:cNvGrpSpPr/>
        <p:nvPr/>
      </p:nvGrpSpPr>
      <p:grpSpPr>
        <a:xfrm>
          <a:off x="0" y="0"/>
          <a:ext cx="0" cy="0"/>
          <a:chOff x="0" y="0"/>
          <a:chExt cx="0" cy="0"/>
        </a:xfrm>
      </p:grpSpPr>
      <p:sp>
        <p:nvSpPr>
          <p:cNvPr id="146" name="Google Shape;146;p14"/>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47" name="Google Shape;147;p14"/>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48" name="Google Shape;148;p14"/>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149" name="Google Shape;149;p14"/>
          <p:cNvSpPr txBox="1"/>
          <p:nvPr>
            <p:ph idx="1" type="body"/>
          </p:nvPr>
        </p:nvSpPr>
        <p:spPr>
          <a:xfrm>
            <a:off x="228600" y="882000"/>
            <a:ext cx="2514300" cy="6438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50" name="Google Shape;150;p14"/>
          <p:cNvSpPr txBox="1"/>
          <p:nvPr>
            <p:ph idx="4" type="subTitle"/>
          </p:nvPr>
        </p:nvSpPr>
        <p:spPr>
          <a:xfrm>
            <a:off x="343325" y="2026000"/>
            <a:ext cx="23622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51" name="Google Shape;151;p14"/>
          <p:cNvSpPr txBox="1"/>
          <p:nvPr>
            <p:ph idx="5" type="subTitle"/>
          </p:nvPr>
        </p:nvSpPr>
        <p:spPr>
          <a:xfrm>
            <a:off x="4733675" y="2026000"/>
            <a:ext cx="23622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CUSTOM_8_1_1_1_1_1_1_1_1_1_1_1_1_1_1_1_1_1_1_1_1_1_1_1_1_1">
    <p:spTree>
      <p:nvGrpSpPr>
        <p:cNvPr id="152" name="Shape 152"/>
        <p:cNvGrpSpPr/>
        <p:nvPr/>
      </p:nvGrpSpPr>
      <p:grpSpPr>
        <a:xfrm>
          <a:off x="0" y="0"/>
          <a:ext cx="0" cy="0"/>
          <a:chOff x="0" y="0"/>
          <a:chExt cx="0" cy="0"/>
        </a:xfrm>
      </p:grpSpPr>
      <p:sp>
        <p:nvSpPr>
          <p:cNvPr id="153" name="Google Shape;153;p15"/>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54" name="Google Shape;154;p15"/>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55" name="Google Shape;155;p15"/>
          <p:cNvSpPr txBox="1"/>
          <p:nvPr>
            <p:ph idx="1" type="body"/>
          </p:nvPr>
        </p:nvSpPr>
        <p:spPr>
          <a:xfrm>
            <a:off x="4637600" y="4326275"/>
            <a:ext cx="3934800" cy="4491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56" name="Google Shape;156;p15"/>
          <p:cNvSpPr txBox="1"/>
          <p:nvPr>
            <p:ph idx="3" type="subTitle"/>
          </p:nvPr>
        </p:nvSpPr>
        <p:spPr>
          <a:xfrm>
            <a:off x="1603898" y="4342896"/>
            <a:ext cx="2372700" cy="4158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57" name="Google Shape;157;p15"/>
          <p:cNvSpPr txBox="1"/>
          <p:nvPr>
            <p:ph idx="4" type="subTitle"/>
          </p:nvPr>
        </p:nvSpPr>
        <p:spPr>
          <a:xfrm>
            <a:off x="330825" y="4189325"/>
            <a:ext cx="923400" cy="723000"/>
          </a:xfrm>
          <a:prstGeom prst="rect">
            <a:avLst/>
          </a:prstGeom>
        </p:spPr>
        <p:txBody>
          <a:bodyPr anchorCtr="0" anchor="ctr" bIns="0" lIns="0" spcFirstLastPara="1" rIns="0" wrap="square" tIns="0">
            <a:noAutofit/>
          </a:bodyPr>
          <a:lstStyle>
            <a:lvl1pPr lvl="0">
              <a:spcBef>
                <a:spcPts val="0"/>
              </a:spcBef>
              <a:spcAft>
                <a:spcPts val="0"/>
              </a:spcAft>
              <a:buNone/>
              <a:defRPr sz="4800">
                <a:solidFill>
                  <a:schemeClr val="lt2"/>
                </a:solidFill>
              </a:defRPr>
            </a:lvl1pPr>
            <a:lvl2pPr lvl="1">
              <a:spcBef>
                <a:spcPts val="0"/>
              </a:spcBef>
              <a:spcAft>
                <a:spcPts val="0"/>
              </a:spcAft>
              <a:buNone/>
              <a:defRPr sz="4800">
                <a:solidFill>
                  <a:schemeClr val="lt2"/>
                </a:solidFill>
              </a:defRPr>
            </a:lvl2pPr>
            <a:lvl3pPr lvl="2">
              <a:spcBef>
                <a:spcPts val="0"/>
              </a:spcBef>
              <a:spcAft>
                <a:spcPts val="0"/>
              </a:spcAft>
              <a:buNone/>
              <a:defRPr sz="4800">
                <a:solidFill>
                  <a:schemeClr val="lt2"/>
                </a:solidFill>
              </a:defRPr>
            </a:lvl3pPr>
            <a:lvl4pPr lvl="3">
              <a:spcBef>
                <a:spcPts val="0"/>
              </a:spcBef>
              <a:spcAft>
                <a:spcPts val="0"/>
              </a:spcAft>
              <a:buNone/>
              <a:defRPr sz="4800">
                <a:solidFill>
                  <a:schemeClr val="lt2"/>
                </a:solidFill>
              </a:defRPr>
            </a:lvl4pPr>
            <a:lvl5pPr lvl="4">
              <a:spcBef>
                <a:spcPts val="0"/>
              </a:spcBef>
              <a:spcAft>
                <a:spcPts val="0"/>
              </a:spcAft>
              <a:buNone/>
              <a:defRPr sz="4800">
                <a:solidFill>
                  <a:schemeClr val="lt2"/>
                </a:solidFill>
              </a:defRPr>
            </a:lvl5pPr>
            <a:lvl6pPr lvl="5">
              <a:spcBef>
                <a:spcPts val="0"/>
              </a:spcBef>
              <a:spcAft>
                <a:spcPts val="0"/>
              </a:spcAft>
              <a:buNone/>
              <a:defRPr sz="4800">
                <a:solidFill>
                  <a:schemeClr val="lt2"/>
                </a:solidFill>
              </a:defRPr>
            </a:lvl6pPr>
            <a:lvl7pPr lvl="6">
              <a:spcBef>
                <a:spcPts val="0"/>
              </a:spcBef>
              <a:spcAft>
                <a:spcPts val="0"/>
              </a:spcAft>
              <a:buNone/>
              <a:defRPr sz="4800">
                <a:solidFill>
                  <a:schemeClr val="lt2"/>
                </a:solidFill>
              </a:defRPr>
            </a:lvl7pPr>
            <a:lvl8pPr lvl="7">
              <a:spcBef>
                <a:spcPts val="0"/>
              </a:spcBef>
              <a:spcAft>
                <a:spcPts val="0"/>
              </a:spcAft>
              <a:buNone/>
              <a:defRPr sz="4800">
                <a:solidFill>
                  <a:schemeClr val="lt2"/>
                </a:solidFill>
              </a:defRPr>
            </a:lvl8pPr>
            <a:lvl9pPr lvl="8">
              <a:spcBef>
                <a:spcPts val="0"/>
              </a:spcBef>
              <a:spcAft>
                <a:spcPts val="0"/>
              </a:spcAft>
              <a:buNone/>
              <a:defRPr sz="4800">
                <a:solidFill>
                  <a:schemeClr val="lt2"/>
                </a:solidFill>
              </a:defRPr>
            </a:lvl9pPr>
          </a:lstStyle>
          <a:p/>
        </p:txBody>
      </p:sp>
      <p:sp>
        <p:nvSpPr>
          <p:cNvPr id="158" name="Google Shape;158;p15"/>
          <p:cNvSpPr txBox="1"/>
          <p:nvPr>
            <p:ph idx="5" type="body"/>
          </p:nvPr>
        </p:nvSpPr>
        <p:spPr>
          <a:xfrm>
            <a:off x="4637600" y="3322645"/>
            <a:ext cx="3934800" cy="4491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59" name="Google Shape;159;p15"/>
          <p:cNvSpPr txBox="1"/>
          <p:nvPr>
            <p:ph idx="6" type="subTitle"/>
          </p:nvPr>
        </p:nvSpPr>
        <p:spPr>
          <a:xfrm>
            <a:off x="1603898" y="3339267"/>
            <a:ext cx="2372700" cy="4158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60" name="Google Shape;160;p15"/>
          <p:cNvSpPr txBox="1"/>
          <p:nvPr>
            <p:ph idx="7" type="subTitle"/>
          </p:nvPr>
        </p:nvSpPr>
        <p:spPr>
          <a:xfrm>
            <a:off x="330825" y="3185695"/>
            <a:ext cx="923400" cy="723000"/>
          </a:xfrm>
          <a:prstGeom prst="rect">
            <a:avLst/>
          </a:prstGeom>
        </p:spPr>
        <p:txBody>
          <a:bodyPr anchorCtr="0" anchor="ctr" bIns="0" lIns="0" spcFirstLastPara="1" rIns="0" wrap="square" tIns="0">
            <a:noAutofit/>
          </a:bodyPr>
          <a:lstStyle>
            <a:lvl1pPr lvl="0">
              <a:spcBef>
                <a:spcPts val="0"/>
              </a:spcBef>
              <a:spcAft>
                <a:spcPts val="0"/>
              </a:spcAft>
              <a:buNone/>
              <a:defRPr sz="4800">
                <a:solidFill>
                  <a:schemeClr val="lt2"/>
                </a:solidFill>
              </a:defRPr>
            </a:lvl1pPr>
            <a:lvl2pPr lvl="1">
              <a:spcBef>
                <a:spcPts val="0"/>
              </a:spcBef>
              <a:spcAft>
                <a:spcPts val="0"/>
              </a:spcAft>
              <a:buNone/>
              <a:defRPr sz="4800">
                <a:solidFill>
                  <a:schemeClr val="lt2"/>
                </a:solidFill>
              </a:defRPr>
            </a:lvl2pPr>
            <a:lvl3pPr lvl="2">
              <a:spcBef>
                <a:spcPts val="0"/>
              </a:spcBef>
              <a:spcAft>
                <a:spcPts val="0"/>
              </a:spcAft>
              <a:buNone/>
              <a:defRPr sz="4800">
                <a:solidFill>
                  <a:schemeClr val="lt2"/>
                </a:solidFill>
              </a:defRPr>
            </a:lvl3pPr>
            <a:lvl4pPr lvl="3">
              <a:spcBef>
                <a:spcPts val="0"/>
              </a:spcBef>
              <a:spcAft>
                <a:spcPts val="0"/>
              </a:spcAft>
              <a:buNone/>
              <a:defRPr sz="4800">
                <a:solidFill>
                  <a:schemeClr val="lt2"/>
                </a:solidFill>
              </a:defRPr>
            </a:lvl4pPr>
            <a:lvl5pPr lvl="4">
              <a:spcBef>
                <a:spcPts val="0"/>
              </a:spcBef>
              <a:spcAft>
                <a:spcPts val="0"/>
              </a:spcAft>
              <a:buNone/>
              <a:defRPr sz="4800">
                <a:solidFill>
                  <a:schemeClr val="lt2"/>
                </a:solidFill>
              </a:defRPr>
            </a:lvl5pPr>
            <a:lvl6pPr lvl="5">
              <a:spcBef>
                <a:spcPts val="0"/>
              </a:spcBef>
              <a:spcAft>
                <a:spcPts val="0"/>
              </a:spcAft>
              <a:buNone/>
              <a:defRPr sz="4800">
                <a:solidFill>
                  <a:schemeClr val="lt2"/>
                </a:solidFill>
              </a:defRPr>
            </a:lvl6pPr>
            <a:lvl7pPr lvl="6">
              <a:spcBef>
                <a:spcPts val="0"/>
              </a:spcBef>
              <a:spcAft>
                <a:spcPts val="0"/>
              </a:spcAft>
              <a:buNone/>
              <a:defRPr sz="4800">
                <a:solidFill>
                  <a:schemeClr val="lt2"/>
                </a:solidFill>
              </a:defRPr>
            </a:lvl7pPr>
            <a:lvl8pPr lvl="7">
              <a:spcBef>
                <a:spcPts val="0"/>
              </a:spcBef>
              <a:spcAft>
                <a:spcPts val="0"/>
              </a:spcAft>
              <a:buNone/>
              <a:defRPr sz="4800">
                <a:solidFill>
                  <a:schemeClr val="lt2"/>
                </a:solidFill>
              </a:defRPr>
            </a:lvl8pPr>
            <a:lvl9pPr lvl="8">
              <a:spcBef>
                <a:spcPts val="0"/>
              </a:spcBef>
              <a:spcAft>
                <a:spcPts val="0"/>
              </a:spcAft>
              <a:buNone/>
              <a:defRPr sz="4800">
                <a:solidFill>
                  <a:schemeClr val="lt2"/>
                </a:solidFill>
              </a:defRPr>
            </a:lvl9pPr>
          </a:lstStyle>
          <a:p/>
        </p:txBody>
      </p:sp>
      <p:sp>
        <p:nvSpPr>
          <p:cNvPr id="161" name="Google Shape;161;p15"/>
          <p:cNvSpPr txBox="1"/>
          <p:nvPr>
            <p:ph idx="8" type="body"/>
          </p:nvPr>
        </p:nvSpPr>
        <p:spPr>
          <a:xfrm>
            <a:off x="4637600" y="2341985"/>
            <a:ext cx="3934800" cy="4491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62" name="Google Shape;162;p15"/>
          <p:cNvSpPr txBox="1"/>
          <p:nvPr>
            <p:ph idx="9" type="subTitle"/>
          </p:nvPr>
        </p:nvSpPr>
        <p:spPr>
          <a:xfrm>
            <a:off x="1603898" y="2358608"/>
            <a:ext cx="2372700" cy="4158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63" name="Google Shape;163;p15"/>
          <p:cNvSpPr txBox="1"/>
          <p:nvPr>
            <p:ph idx="13" type="subTitle"/>
          </p:nvPr>
        </p:nvSpPr>
        <p:spPr>
          <a:xfrm>
            <a:off x="330825" y="2205037"/>
            <a:ext cx="923400" cy="723000"/>
          </a:xfrm>
          <a:prstGeom prst="rect">
            <a:avLst/>
          </a:prstGeom>
        </p:spPr>
        <p:txBody>
          <a:bodyPr anchorCtr="0" anchor="ctr" bIns="0" lIns="0" spcFirstLastPara="1" rIns="0" wrap="square" tIns="0">
            <a:noAutofit/>
          </a:bodyPr>
          <a:lstStyle>
            <a:lvl1pPr lvl="0">
              <a:spcBef>
                <a:spcPts val="0"/>
              </a:spcBef>
              <a:spcAft>
                <a:spcPts val="0"/>
              </a:spcAft>
              <a:buNone/>
              <a:defRPr sz="4800">
                <a:solidFill>
                  <a:schemeClr val="lt2"/>
                </a:solidFill>
              </a:defRPr>
            </a:lvl1pPr>
            <a:lvl2pPr lvl="1">
              <a:spcBef>
                <a:spcPts val="0"/>
              </a:spcBef>
              <a:spcAft>
                <a:spcPts val="0"/>
              </a:spcAft>
              <a:buNone/>
              <a:defRPr sz="4800">
                <a:solidFill>
                  <a:schemeClr val="lt2"/>
                </a:solidFill>
              </a:defRPr>
            </a:lvl2pPr>
            <a:lvl3pPr lvl="2">
              <a:spcBef>
                <a:spcPts val="0"/>
              </a:spcBef>
              <a:spcAft>
                <a:spcPts val="0"/>
              </a:spcAft>
              <a:buNone/>
              <a:defRPr sz="4800">
                <a:solidFill>
                  <a:schemeClr val="lt2"/>
                </a:solidFill>
              </a:defRPr>
            </a:lvl3pPr>
            <a:lvl4pPr lvl="3">
              <a:spcBef>
                <a:spcPts val="0"/>
              </a:spcBef>
              <a:spcAft>
                <a:spcPts val="0"/>
              </a:spcAft>
              <a:buNone/>
              <a:defRPr sz="4800">
                <a:solidFill>
                  <a:schemeClr val="lt2"/>
                </a:solidFill>
              </a:defRPr>
            </a:lvl4pPr>
            <a:lvl5pPr lvl="4">
              <a:spcBef>
                <a:spcPts val="0"/>
              </a:spcBef>
              <a:spcAft>
                <a:spcPts val="0"/>
              </a:spcAft>
              <a:buNone/>
              <a:defRPr sz="4800">
                <a:solidFill>
                  <a:schemeClr val="lt2"/>
                </a:solidFill>
              </a:defRPr>
            </a:lvl5pPr>
            <a:lvl6pPr lvl="5">
              <a:spcBef>
                <a:spcPts val="0"/>
              </a:spcBef>
              <a:spcAft>
                <a:spcPts val="0"/>
              </a:spcAft>
              <a:buNone/>
              <a:defRPr sz="4800">
                <a:solidFill>
                  <a:schemeClr val="lt2"/>
                </a:solidFill>
              </a:defRPr>
            </a:lvl6pPr>
            <a:lvl7pPr lvl="6">
              <a:spcBef>
                <a:spcPts val="0"/>
              </a:spcBef>
              <a:spcAft>
                <a:spcPts val="0"/>
              </a:spcAft>
              <a:buNone/>
              <a:defRPr sz="4800">
                <a:solidFill>
                  <a:schemeClr val="lt2"/>
                </a:solidFill>
              </a:defRPr>
            </a:lvl7pPr>
            <a:lvl8pPr lvl="7">
              <a:spcBef>
                <a:spcPts val="0"/>
              </a:spcBef>
              <a:spcAft>
                <a:spcPts val="0"/>
              </a:spcAft>
              <a:buNone/>
              <a:defRPr sz="4800">
                <a:solidFill>
                  <a:schemeClr val="lt2"/>
                </a:solidFill>
              </a:defRPr>
            </a:lvl8pPr>
            <a:lvl9pPr lvl="8">
              <a:spcBef>
                <a:spcPts val="0"/>
              </a:spcBef>
              <a:spcAft>
                <a:spcPts val="0"/>
              </a:spcAft>
              <a:buNone/>
              <a:defRPr sz="4800">
                <a:solidFill>
                  <a:schemeClr val="lt2"/>
                </a:solidFill>
              </a:defRPr>
            </a:lvl9pPr>
          </a:lstStyle>
          <a:p/>
        </p:txBody>
      </p:sp>
      <p:sp>
        <p:nvSpPr>
          <p:cNvPr id="164" name="Google Shape;164;p15"/>
          <p:cNvSpPr txBox="1"/>
          <p:nvPr>
            <p:ph idx="14" type="body"/>
          </p:nvPr>
        </p:nvSpPr>
        <p:spPr>
          <a:xfrm>
            <a:off x="4637600" y="1361325"/>
            <a:ext cx="3934800" cy="4491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65" name="Google Shape;165;p15"/>
          <p:cNvSpPr txBox="1"/>
          <p:nvPr>
            <p:ph idx="15" type="subTitle"/>
          </p:nvPr>
        </p:nvSpPr>
        <p:spPr>
          <a:xfrm>
            <a:off x="1603898" y="1377949"/>
            <a:ext cx="2372700" cy="4158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66" name="Google Shape;166;p15"/>
          <p:cNvSpPr txBox="1"/>
          <p:nvPr>
            <p:ph idx="16" type="subTitle"/>
          </p:nvPr>
        </p:nvSpPr>
        <p:spPr>
          <a:xfrm>
            <a:off x="330825" y="1224378"/>
            <a:ext cx="923400" cy="723000"/>
          </a:xfrm>
          <a:prstGeom prst="rect">
            <a:avLst/>
          </a:prstGeom>
        </p:spPr>
        <p:txBody>
          <a:bodyPr anchorCtr="0" anchor="ctr" bIns="0" lIns="0" spcFirstLastPara="1" rIns="0" wrap="square" tIns="0">
            <a:noAutofit/>
          </a:bodyPr>
          <a:lstStyle>
            <a:lvl1pPr lvl="0">
              <a:spcBef>
                <a:spcPts val="0"/>
              </a:spcBef>
              <a:spcAft>
                <a:spcPts val="0"/>
              </a:spcAft>
              <a:buNone/>
              <a:defRPr sz="4800">
                <a:solidFill>
                  <a:schemeClr val="lt2"/>
                </a:solidFill>
              </a:defRPr>
            </a:lvl1pPr>
            <a:lvl2pPr lvl="1">
              <a:spcBef>
                <a:spcPts val="0"/>
              </a:spcBef>
              <a:spcAft>
                <a:spcPts val="0"/>
              </a:spcAft>
              <a:buNone/>
              <a:defRPr sz="4800">
                <a:solidFill>
                  <a:schemeClr val="lt2"/>
                </a:solidFill>
              </a:defRPr>
            </a:lvl2pPr>
            <a:lvl3pPr lvl="2">
              <a:spcBef>
                <a:spcPts val="0"/>
              </a:spcBef>
              <a:spcAft>
                <a:spcPts val="0"/>
              </a:spcAft>
              <a:buNone/>
              <a:defRPr sz="4800">
                <a:solidFill>
                  <a:schemeClr val="lt2"/>
                </a:solidFill>
              </a:defRPr>
            </a:lvl3pPr>
            <a:lvl4pPr lvl="3">
              <a:spcBef>
                <a:spcPts val="0"/>
              </a:spcBef>
              <a:spcAft>
                <a:spcPts val="0"/>
              </a:spcAft>
              <a:buNone/>
              <a:defRPr sz="4800">
                <a:solidFill>
                  <a:schemeClr val="lt2"/>
                </a:solidFill>
              </a:defRPr>
            </a:lvl4pPr>
            <a:lvl5pPr lvl="4">
              <a:spcBef>
                <a:spcPts val="0"/>
              </a:spcBef>
              <a:spcAft>
                <a:spcPts val="0"/>
              </a:spcAft>
              <a:buNone/>
              <a:defRPr sz="4800">
                <a:solidFill>
                  <a:schemeClr val="lt2"/>
                </a:solidFill>
              </a:defRPr>
            </a:lvl5pPr>
            <a:lvl6pPr lvl="5">
              <a:spcBef>
                <a:spcPts val="0"/>
              </a:spcBef>
              <a:spcAft>
                <a:spcPts val="0"/>
              </a:spcAft>
              <a:buNone/>
              <a:defRPr sz="4800">
                <a:solidFill>
                  <a:schemeClr val="lt2"/>
                </a:solidFill>
              </a:defRPr>
            </a:lvl6pPr>
            <a:lvl7pPr lvl="6">
              <a:spcBef>
                <a:spcPts val="0"/>
              </a:spcBef>
              <a:spcAft>
                <a:spcPts val="0"/>
              </a:spcAft>
              <a:buNone/>
              <a:defRPr sz="4800">
                <a:solidFill>
                  <a:schemeClr val="lt2"/>
                </a:solidFill>
              </a:defRPr>
            </a:lvl7pPr>
            <a:lvl8pPr lvl="7">
              <a:spcBef>
                <a:spcPts val="0"/>
              </a:spcBef>
              <a:spcAft>
                <a:spcPts val="0"/>
              </a:spcAft>
              <a:buNone/>
              <a:defRPr sz="4800">
                <a:solidFill>
                  <a:schemeClr val="lt2"/>
                </a:solidFill>
              </a:defRPr>
            </a:lvl8pPr>
            <a:lvl9pPr lvl="8">
              <a:spcBef>
                <a:spcPts val="0"/>
              </a:spcBef>
              <a:spcAft>
                <a:spcPts val="0"/>
              </a:spcAft>
              <a:buNone/>
              <a:defRPr sz="4800">
                <a:solidFill>
                  <a:schemeClr val="lt2"/>
                </a:solidFill>
              </a:defRPr>
            </a:lvl9pPr>
          </a:lstStyle>
          <a:p/>
        </p:txBody>
      </p:sp>
      <p:sp>
        <p:nvSpPr>
          <p:cNvPr id="167" name="Google Shape;167;p15"/>
          <p:cNvSpPr txBox="1"/>
          <p:nvPr>
            <p:ph idx="17"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ards">
  <p:cSld name="CUSTOM_8_1_1_1_1_1_1_1_1_1_1_1_1_1_1_1_1_1_1_1_1_1_1_1_1_1_1">
    <p:spTree>
      <p:nvGrpSpPr>
        <p:cNvPr id="168" name="Shape 168"/>
        <p:cNvGrpSpPr/>
        <p:nvPr/>
      </p:nvGrpSpPr>
      <p:grpSpPr>
        <a:xfrm>
          <a:off x="0" y="0"/>
          <a:ext cx="0" cy="0"/>
          <a:chOff x="0" y="0"/>
          <a:chExt cx="0" cy="0"/>
        </a:xfrm>
      </p:grpSpPr>
      <p:sp>
        <p:nvSpPr>
          <p:cNvPr id="169" name="Google Shape;169;p16"/>
          <p:cNvSpPr txBox="1"/>
          <p:nvPr>
            <p:ph idx="1" type="body"/>
          </p:nvPr>
        </p:nvSpPr>
        <p:spPr>
          <a:xfrm>
            <a:off x="3316788" y="1516150"/>
            <a:ext cx="2513100" cy="714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70" name="Google Shape;170;p16"/>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71" name="Google Shape;171;p16"/>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72" name="Google Shape;172;p16"/>
          <p:cNvSpPr txBox="1"/>
          <p:nvPr>
            <p:ph idx="3" type="subTitle"/>
          </p:nvPr>
        </p:nvSpPr>
        <p:spPr>
          <a:xfrm>
            <a:off x="355609" y="549950"/>
            <a:ext cx="2433900" cy="4317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sz="1600"/>
            </a:lvl1pPr>
            <a:lvl2pPr lvl="1">
              <a:lnSpc>
                <a:spcPct val="95000"/>
              </a:lnSpc>
              <a:spcBef>
                <a:spcPts val="0"/>
              </a:spcBef>
              <a:spcAft>
                <a:spcPts val="0"/>
              </a:spcAft>
              <a:buNone/>
              <a:defRPr sz="1600"/>
            </a:lvl2pPr>
            <a:lvl3pPr lvl="2">
              <a:lnSpc>
                <a:spcPct val="95000"/>
              </a:lnSpc>
              <a:spcBef>
                <a:spcPts val="0"/>
              </a:spcBef>
              <a:spcAft>
                <a:spcPts val="0"/>
              </a:spcAft>
              <a:buNone/>
              <a:defRPr sz="1600"/>
            </a:lvl3pPr>
            <a:lvl4pPr lvl="3">
              <a:lnSpc>
                <a:spcPct val="95000"/>
              </a:lnSpc>
              <a:spcBef>
                <a:spcPts val="0"/>
              </a:spcBef>
              <a:spcAft>
                <a:spcPts val="0"/>
              </a:spcAft>
              <a:buNone/>
              <a:defRPr sz="1600"/>
            </a:lvl4pPr>
            <a:lvl5pPr lvl="4">
              <a:lnSpc>
                <a:spcPct val="95000"/>
              </a:lnSpc>
              <a:spcBef>
                <a:spcPts val="0"/>
              </a:spcBef>
              <a:spcAft>
                <a:spcPts val="0"/>
              </a:spcAft>
              <a:buNone/>
              <a:defRPr sz="1600"/>
            </a:lvl5pPr>
            <a:lvl6pPr lvl="5">
              <a:lnSpc>
                <a:spcPct val="95000"/>
              </a:lnSpc>
              <a:spcBef>
                <a:spcPts val="0"/>
              </a:spcBef>
              <a:spcAft>
                <a:spcPts val="0"/>
              </a:spcAft>
              <a:buNone/>
              <a:defRPr sz="1600"/>
            </a:lvl6pPr>
            <a:lvl7pPr lvl="6">
              <a:lnSpc>
                <a:spcPct val="95000"/>
              </a:lnSpc>
              <a:spcBef>
                <a:spcPts val="0"/>
              </a:spcBef>
              <a:spcAft>
                <a:spcPts val="0"/>
              </a:spcAft>
              <a:buNone/>
              <a:defRPr sz="1600"/>
            </a:lvl7pPr>
            <a:lvl8pPr lvl="7">
              <a:lnSpc>
                <a:spcPct val="95000"/>
              </a:lnSpc>
              <a:spcBef>
                <a:spcPts val="0"/>
              </a:spcBef>
              <a:spcAft>
                <a:spcPts val="0"/>
              </a:spcAft>
              <a:buNone/>
              <a:defRPr sz="1600"/>
            </a:lvl8pPr>
            <a:lvl9pPr lvl="8">
              <a:lnSpc>
                <a:spcPct val="95000"/>
              </a:lnSpc>
              <a:spcBef>
                <a:spcPts val="0"/>
              </a:spcBef>
              <a:spcAft>
                <a:spcPts val="0"/>
              </a:spcAft>
              <a:buNone/>
              <a:defRPr sz="1600"/>
            </a:lvl9pPr>
          </a:lstStyle>
          <a:p/>
        </p:txBody>
      </p:sp>
      <p:sp>
        <p:nvSpPr>
          <p:cNvPr id="173" name="Google Shape;173;p16"/>
          <p:cNvSpPr txBox="1"/>
          <p:nvPr>
            <p:ph idx="4" type="body"/>
          </p:nvPr>
        </p:nvSpPr>
        <p:spPr>
          <a:xfrm>
            <a:off x="387450" y="1516150"/>
            <a:ext cx="2513100" cy="714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74" name="Google Shape;174;p16"/>
          <p:cNvSpPr txBox="1"/>
          <p:nvPr>
            <p:ph idx="5" type="subTitle"/>
          </p:nvPr>
        </p:nvSpPr>
        <p:spPr>
          <a:xfrm>
            <a:off x="3284965" y="549950"/>
            <a:ext cx="2433900" cy="4317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sz="1600"/>
            </a:lvl1pPr>
            <a:lvl2pPr lvl="1">
              <a:lnSpc>
                <a:spcPct val="95000"/>
              </a:lnSpc>
              <a:spcBef>
                <a:spcPts val="0"/>
              </a:spcBef>
              <a:spcAft>
                <a:spcPts val="0"/>
              </a:spcAft>
              <a:buNone/>
              <a:defRPr sz="1600"/>
            </a:lvl2pPr>
            <a:lvl3pPr lvl="2">
              <a:lnSpc>
                <a:spcPct val="95000"/>
              </a:lnSpc>
              <a:spcBef>
                <a:spcPts val="0"/>
              </a:spcBef>
              <a:spcAft>
                <a:spcPts val="0"/>
              </a:spcAft>
              <a:buNone/>
              <a:defRPr sz="1600"/>
            </a:lvl3pPr>
            <a:lvl4pPr lvl="3">
              <a:lnSpc>
                <a:spcPct val="95000"/>
              </a:lnSpc>
              <a:spcBef>
                <a:spcPts val="0"/>
              </a:spcBef>
              <a:spcAft>
                <a:spcPts val="0"/>
              </a:spcAft>
              <a:buNone/>
              <a:defRPr sz="1600"/>
            </a:lvl4pPr>
            <a:lvl5pPr lvl="4">
              <a:lnSpc>
                <a:spcPct val="95000"/>
              </a:lnSpc>
              <a:spcBef>
                <a:spcPts val="0"/>
              </a:spcBef>
              <a:spcAft>
                <a:spcPts val="0"/>
              </a:spcAft>
              <a:buNone/>
              <a:defRPr sz="1600"/>
            </a:lvl5pPr>
            <a:lvl6pPr lvl="5">
              <a:lnSpc>
                <a:spcPct val="95000"/>
              </a:lnSpc>
              <a:spcBef>
                <a:spcPts val="0"/>
              </a:spcBef>
              <a:spcAft>
                <a:spcPts val="0"/>
              </a:spcAft>
              <a:buNone/>
              <a:defRPr sz="1600"/>
            </a:lvl6pPr>
            <a:lvl7pPr lvl="6">
              <a:lnSpc>
                <a:spcPct val="95000"/>
              </a:lnSpc>
              <a:spcBef>
                <a:spcPts val="0"/>
              </a:spcBef>
              <a:spcAft>
                <a:spcPts val="0"/>
              </a:spcAft>
              <a:buNone/>
              <a:defRPr sz="1600"/>
            </a:lvl7pPr>
            <a:lvl8pPr lvl="7">
              <a:lnSpc>
                <a:spcPct val="95000"/>
              </a:lnSpc>
              <a:spcBef>
                <a:spcPts val="0"/>
              </a:spcBef>
              <a:spcAft>
                <a:spcPts val="0"/>
              </a:spcAft>
              <a:buNone/>
              <a:defRPr sz="1600"/>
            </a:lvl8pPr>
            <a:lvl9pPr lvl="8">
              <a:lnSpc>
                <a:spcPct val="95000"/>
              </a:lnSpc>
              <a:spcBef>
                <a:spcPts val="0"/>
              </a:spcBef>
              <a:spcAft>
                <a:spcPts val="0"/>
              </a:spcAft>
              <a:buNone/>
              <a:defRPr sz="1600"/>
            </a:lvl9pPr>
          </a:lstStyle>
          <a:p/>
        </p:txBody>
      </p:sp>
      <p:sp>
        <p:nvSpPr>
          <p:cNvPr id="175" name="Google Shape;175;p16"/>
          <p:cNvSpPr txBox="1"/>
          <p:nvPr>
            <p:ph idx="6" type="subTitle"/>
          </p:nvPr>
        </p:nvSpPr>
        <p:spPr>
          <a:xfrm>
            <a:off x="6213059" y="560550"/>
            <a:ext cx="2433900" cy="4317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sz="1600"/>
            </a:lvl1pPr>
            <a:lvl2pPr lvl="1">
              <a:lnSpc>
                <a:spcPct val="95000"/>
              </a:lnSpc>
              <a:spcBef>
                <a:spcPts val="0"/>
              </a:spcBef>
              <a:spcAft>
                <a:spcPts val="0"/>
              </a:spcAft>
              <a:buNone/>
              <a:defRPr sz="1600"/>
            </a:lvl2pPr>
            <a:lvl3pPr lvl="2">
              <a:lnSpc>
                <a:spcPct val="95000"/>
              </a:lnSpc>
              <a:spcBef>
                <a:spcPts val="0"/>
              </a:spcBef>
              <a:spcAft>
                <a:spcPts val="0"/>
              </a:spcAft>
              <a:buNone/>
              <a:defRPr sz="1600"/>
            </a:lvl3pPr>
            <a:lvl4pPr lvl="3">
              <a:lnSpc>
                <a:spcPct val="95000"/>
              </a:lnSpc>
              <a:spcBef>
                <a:spcPts val="0"/>
              </a:spcBef>
              <a:spcAft>
                <a:spcPts val="0"/>
              </a:spcAft>
              <a:buNone/>
              <a:defRPr sz="1600"/>
            </a:lvl4pPr>
            <a:lvl5pPr lvl="4">
              <a:lnSpc>
                <a:spcPct val="95000"/>
              </a:lnSpc>
              <a:spcBef>
                <a:spcPts val="0"/>
              </a:spcBef>
              <a:spcAft>
                <a:spcPts val="0"/>
              </a:spcAft>
              <a:buNone/>
              <a:defRPr sz="1600"/>
            </a:lvl5pPr>
            <a:lvl6pPr lvl="5">
              <a:lnSpc>
                <a:spcPct val="95000"/>
              </a:lnSpc>
              <a:spcBef>
                <a:spcPts val="0"/>
              </a:spcBef>
              <a:spcAft>
                <a:spcPts val="0"/>
              </a:spcAft>
              <a:buNone/>
              <a:defRPr sz="1600"/>
            </a:lvl6pPr>
            <a:lvl7pPr lvl="6">
              <a:lnSpc>
                <a:spcPct val="95000"/>
              </a:lnSpc>
              <a:spcBef>
                <a:spcPts val="0"/>
              </a:spcBef>
              <a:spcAft>
                <a:spcPts val="0"/>
              </a:spcAft>
              <a:buNone/>
              <a:defRPr sz="1600"/>
            </a:lvl7pPr>
            <a:lvl8pPr lvl="7">
              <a:lnSpc>
                <a:spcPct val="95000"/>
              </a:lnSpc>
              <a:spcBef>
                <a:spcPts val="0"/>
              </a:spcBef>
              <a:spcAft>
                <a:spcPts val="0"/>
              </a:spcAft>
              <a:buNone/>
              <a:defRPr sz="1600"/>
            </a:lvl8pPr>
            <a:lvl9pPr lvl="8">
              <a:lnSpc>
                <a:spcPct val="95000"/>
              </a:lnSpc>
              <a:spcBef>
                <a:spcPts val="0"/>
              </a:spcBef>
              <a:spcAft>
                <a:spcPts val="0"/>
              </a:spcAft>
              <a:buNone/>
              <a:defRPr sz="1600"/>
            </a:lvl9pPr>
          </a:lstStyle>
          <a:p/>
        </p:txBody>
      </p:sp>
      <p:sp>
        <p:nvSpPr>
          <p:cNvPr id="176" name="Google Shape;176;p16"/>
          <p:cNvSpPr txBox="1"/>
          <p:nvPr>
            <p:ph idx="7" type="body"/>
          </p:nvPr>
        </p:nvSpPr>
        <p:spPr>
          <a:xfrm>
            <a:off x="6244900" y="1526750"/>
            <a:ext cx="2513100" cy="714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2">
  <p:cSld name="CUSTOM_8_1_1_1_1_1_1_1_1_1_1_1_1_1_1_1_1_1_1_1_1_1_1_1_1_1_1_1">
    <p:spTree>
      <p:nvGrpSpPr>
        <p:cNvPr id="177" name="Shape 177"/>
        <p:cNvGrpSpPr/>
        <p:nvPr/>
      </p:nvGrpSpPr>
      <p:grpSpPr>
        <a:xfrm>
          <a:off x="0" y="0"/>
          <a:ext cx="0" cy="0"/>
          <a:chOff x="0" y="0"/>
          <a:chExt cx="0" cy="0"/>
        </a:xfrm>
      </p:grpSpPr>
      <p:sp>
        <p:nvSpPr>
          <p:cNvPr id="178" name="Google Shape;178;p17"/>
          <p:cNvSpPr/>
          <p:nvPr/>
        </p:nvSpPr>
        <p:spPr>
          <a:xfrm rot="10800000">
            <a:off x="-25" y="250"/>
            <a:ext cx="3066900" cy="5147700"/>
          </a:xfrm>
          <a:prstGeom prst="rect">
            <a:avLst/>
          </a:prstGeom>
          <a:gradFill>
            <a:gsLst>
              <a:gs pos="0">
                <a:schemeClr val="accent6"/>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179" name="Google Shape;179;p17"/>
          <p:cNvSpPr txBox="1"/>
          <p:nvPr/>
        </p:nvSpPr>
        <p:spPr>
          <a:xfrm>
            <a:off x="230934" y="1805263"/>
            <a:ext cx="372000" cy="246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600">
                <a:solidFill>
                  <a:schemeClr val="dk1"/>
                </a:solidFill>
                <a:latin typeface="Jost"/>
                <a:ea typeface="Jost"/>
                <a:cs typeface="Jost"/>
                <a:sym typeface="Jost"/>
              </a:rPr>
              <a:t>🡖</a:t>
            </a:r>
            <a:endParaRPr sz="1600">
              <a:solidFill>
                <a:schemeClr val="dk1"/>
              </a:solidFill>
              <a:latin typeface="Jost"/>
              <a:ea typeface="Jost"/>
              <a:cs typeface="Jost"/>
              <a:sym typeface="Jost"/>
            </a:endParaRPr>
          </a:p>
        </p:txBody>
      </p:sp>
      <p:sp>
        <p:nvSpPr>
          <p:cNvPr id="180" name="Google Shape;180;p17"/>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81" name="Google Shape;181;p17"/>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82" name="Google Shape;182;p17"/>
          <p:cNvSpPr txBox="1"/>
          <p:nvPr>
            <p:ph idx="3" type="title"/>
          </p:nvPr>
        </p:nvSpPr>
        <p:spPr>
          <a:xfrm>
            <a:off x="230937" y="1593450"/>
            <a:ext cx="2378700" cy="343200"/>
          </a:xfrm>
          <a:prstGeom prst="rect">
            <a:avLst/>
          </a:prstGeom>
        </p:spPr>
        <p:txBody>
          <a:bodyPr anchorCtr="0" anchor="t" bIns="0" lIns="0" spcFirstLastPara="1" rIns="0" wrap="square" tIns="0">
            <a:noAutofit/>
          </a:bodyPr>
          <a:lstStyle>
            <a:lvl1pPr lvl="0">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183" name="Google Shape;183;p17"/>
          <p:cNvSpPr txBox="1"/>
          <p:nvPr>
            <p:ph idx="1" type="body"/>
          </p:nvPr>
        </p:nvSpPr>
        <p:spPr>
          <a:xfrm>
            <a:off x="230938" y="2041800"/>
            <a:ext cx="2378700" cy="962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84" name="Google Shape;184;p17"/>
          <p:cNvSpPr txBox="1"/>
          <p:nvPr>
            <p:ph idx="4" type="body"/>
          </p:nvPr>
        </p:nvSpPr>
        <p:spPr>
          <a:xfrm>
            <a:off x="3439371" y="907600"/>
            <a:ext cx="2498700" cy="343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85" name="Google Shape;185;p17"/>
          <p:cNvSpPr txBox="1"/>
          <p:nvPr>
            <p:ph idx="5" type="subTitle"/>
          </p:nvPr>
        </p:nvSpPr>
        <p:spPr>
          <a:xfrm>
            <a:off x="3439363" y="618975"/>
            <a:ext cx="2378700" cy="167700"/>
          </a:xfrm>
          <a:prstGeom prst="rect">
            <a:avLst/>
          </a:prstGeom>
        </p:spPr>
        <p:txBody>
          <a:bodyPr anchorCtr="0" anchor="ctr" bIns="0" lIns="0" spcFirstLastPara="1" rIns="0" wrap="square" tIns="0">
            <a:noAutofit/>
          </a:bodyPr>
          <a:lstStyle>
            <a:lvl1pPr lvl="0">
              <a:spcBef>
                <a:spcPts val="0"/>
              </a:spcBef>
              <a:spcAft>
                <a:spcPts val="0"/>
              </a:spcAft>
              <a:buNone/>
              <a:defRPr sz="1200">
                <a:solidFill>
                  <a:schemeClr val="accent4"/>
                </a:solidFill>
                <a:latin typeface="Jost"/>
                <a:ea typeface="Jost"/>
                <a:cs typeface="Jost"/>
                <a:sym typeface="Jost"/>
              </a:defRPr>
            </a:lvl1pPr>
            <a:lvl2pPr lvl="1">
              <a:spcBef>
                <a:spcPts val="0"/>
              </a:spcBef>
              <a:spcAft>
                <a:spcPts val="0"/>
              </a:spcAft>
              <a:buNone/>
              <a:defRPr sz="1200">
                <a:solidFill>
                  <a:schemeClr val="accent4"/>
                </a:solidFill>
                <a:latin typeface="Jost"/>
                <a:ea typeface="Jost"/>
                <a:cs typeface="Jost"/>
                <a:sym typeface="Jost"/>
              </a:defRPr>
            </a:lvl2pPr>
            <a:lvl3pPr lvl="2">
              <a:spcBef>
                <a:spcPts val="0"/>
              </a:spcBef>
              <a:spcAft>
                <a:spcPts val="0"/>
              </a:spcAft>
              <a:buNone/>
              <a:defRPr sz="1200">
                <a:solidFill>
                  <a:schemeClr val="accent4"/>
                </a:solidFill>
                <a:latin typeface="Jost"/>
                <a:ea typeface="Jost"/>
                <a:cs typeface="Jost"/>
                <a:sym typeface="Jost"/>
              </a:defRPr>
            </a:lvl3pPr>
            <a:lvl4pPr lvl="3">
              <a:spcBef>
                <a:spcPts val="0"/>
              </a:spcBef>
              <a:spcAft>
                <a:spcPts val="0"/>
              </a:spcAft>
              <a:buNone/>
              <a:defRPr sz="1200">
                <a:solidFill>
                  <a:schemeClr val="accent4"/>
                </a:solidFill>
                <a:latin typeface="Jost"/>
                <a:ea typeface="Jost"/>
                <a:cs typeface="Jost"/>
                <a:sym typeface="Jost"/>
              </a:defRPr>
            </a:lvl4pPr>
            <a:lvl5pPr lvl="4">
              <a:spcBef>
                <a:spcPts val="0"/>
              </a:spcBef>
              <a:spcAft>
                <a:spcPts val="0"/>
              </a:spcAft>
              <a:buNone/>
              <a:defRPr sz="1200">
                <a:solidFill>
                  <a:schemeClr val="accent4"/>
                </a:solidFill>
                <a:latin typeface="Jost"/>
                <a:ea typeface="Jost"/>
                <a:cs typeface="Jost"/>
                <a:sym typeface="Jost"/>
              </a:defRPr>
            </a:lvl5pPr>
            <a:lvl6pPr lvl="5">
              <a:spcBef>
                <a:spcPts val="0"/>
              </a:spcBef>
              <a:spcAft>
                <a:spcPts val="0"/>
              </a:spcAft>
              <a:buNone/>
              <a:defRPr sz="1200">
                <a:solidFill>
                  <a:schemeClr val="accent4"/>
                </a:solidFill>
                <a:latin typeface="Jost"/>
                <a:ea typeface="Jost"/>
                <a:cs typeface="Jost"/>
                <a:sym typeface="Jost"/>
              </a:defRPr>
            </a:lvl6pPr>
            <a:lvl7pPr lvl="6">
              <a:spcBef>
                <a:spcPts val="0"/>
              </a:spcBef>
              <a:spcAft>
                <a:spcPts val="0"/>
              </a:spcAft>
              <a:buNone/>
              <a:defRPr sz="1200">
                <a:solidFill>
                  <a:schemeClr val="accent4"/>
                </a:solidFill>
                <a:latin typeface="Jost"/>
                <a:ea typeface="Jost"/>
                <a:cs typeface="Jost"/>
                <a:sym typeface="Jost"/>
              </a:defRPr>
            </a:lvl7pPr>
            <a:lvl8pPr lvl="7">
              <a:spcBef>
                <a:spcPts val="0"/>
              </a:spcBef>
              <a:spcAft>
                <a:spcPts val="0"/>
              </a:spcAft>
              <a:buNone/>
              <a:defRPr sz="1200">
                <a:solidFill>
                  <a:schemeClr val="accent4"/>
                </a:solidFill>
                <a:latin typeface="Jost"/>
                <a:ea typeface="Jost"/>
                <a:cs typeface="Jost"/>
                <a:sym typeface="Jost"/>
              </a:defRPr>
            </a:lvl8pPr>
            <a:lvl9pPr lvl="8">
              <a:spcBef>
                <a:spcPts val="0"/>
              </a:spcBef>
              <a:spcAft>
                <a:spcPts val="0"/>
              </a:spcAft>
              <a:buNone/>
              <a:defRPr sz="1200">
                <a:solidFill>
                  <a:schemeClr val="accent4"/>
                </a:solidFill>
                <a:latin typeface="Jost"/>
                <a:ea typeface="Jost"/>
                <a:cs typeface="Jost"/>
                <a:sym typeface="Jost"/>
              </a:defRPr>
            </a:lvl9pPr>
          </a:lstStyle>
          <a:p/>
        </p:txBody>
      </p:sp>
      <p:sp>
        <p:nvSpPr>
          <p:cNvPr id="186" name="Google Shape;186;p17"/>
          <p:cNvSpPr txBox="1"/>
          <p:nvPr>
            <p:ph idx="6" type="body"/>
          </p:nvPr>
        </p:nvSpPr>
        <p:spPr>
          <a:xfrm>
            <a:off x="3439371" y="2532294"/>
            <a:ext cx="2498700" cy="343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87" name="Google Shape;187;p17"/>
          <p:cNvSpPr txBox="1"/>
          <p:nvPr>
            <p:ph idx="7" type="subTitle"/>
          </p:nvPr>
        </p:nvSpPr>
        <p:spPr>
          <a:xfrm>
            <a:off x="3439363" y="2243669"/>
            <a:ext cx="2378700" cy="167700"/>
          </a:xfrm>
          <a:prstGeom prst="rect">
            <a:avLst/>
          </a:prstGeom>
        </p:spPr>
        <p:txBody>
          <a:bodyPr anchorCtr="0" anchor="ctr" bIns="0" lIns="0" spcFirstLastPara="1" rIns="0" wrap="square" tIns="0">
            <a:noAutofit/>
          </a:bodyPr>
          <a:lstStyle>
            <a:lvl1pPr lvl="0">
              <a:spcBef>
                <a:spcPts val="0"/>
              </a:spcBef>
              <a:spcAft>
                <a:spcPts val="0"/>
              </a:spcAft>
              <a:buNone/>
              <a:defRPr sz="1200">
                <a:solidFill>
                  <a:schemeClr val="accent4"/>
                </a:solidFill>
                <a:latin typeface="Jost"/>
                <a:ea typeface="Jost"/>
                <a:cs typeface="Jost"/>
                <a:sym typeface="Jost"/>
              </a:defRPr>
            </a:lvl1pPr>
            <a:lvl2pPr lvl="1">
              <a:spcBef>
                <a:spcPts val="0"/>
              </a:spcBef>
              <a:spcAft>
                <a:spcPts val="0"/>
              </a:spcAft>
              <a:buNone/>
              <a:defRPr sz="1200">
                <a:solidFill>
                  <a:schemeClr val="accent4"/>
                </a:solidFill>
                <a:latin typeface="Jost"/>
                <a:ea typeface="Jost"/>
                <a:cs typeface="Jost"/>
                <a:sym typeface="Jost"/>
              </a:defRPr>
            </a:lvl2pPr>
            <a:lvl3pPr lvl="2">
              <a:spcBef>
                <a:spcPts val="0"/>
              </a:spcBef>
              <a:spcAft>
                <a:spcPts val="0"/>
              </a:spcAft>
              <a:buNone/>
              <a:defRPr sz="1200">
                <a:solidFill>
                  <a:schemeClr val="accent4"/>
                </a:solidFill>
                <a:latin typeface="Jost"/>
                <a:ea typeface="Jost"/>
                <a:cs typeface="Jost"/>
                <a:sym typeface="Jost"/>
              </a:defRPr>
            </a:lvl3pPr>
            <a:lvl4pPr lvl="3">
              <a:spcBef>
                <a:spcPts val="0"/>
              </a:spcBef>
              <a:spcAft>
                <a:spcPts val="0"/>
              </a:spcAft>
              <a:buNone/>
              <a:defRPr sz="1200">
                <a:solidFill>
                  <a:schemeClr val="accent4"/>
                </a:solidFill>
                <a:latin typeface="Jost"/>
                <a:ea typeface="Jost"/>
                <a:cs typeface="Jost"/>
                <a:sym typeface="Jost"/>
              </a:defRPr>
            </a:lvl4pPr>
            <a:lvl5pPr lvl="4">
              <a:spcBef>
                <a:spcPts val="0"/>
              </a:spcBef>
              <a:spcAft>
                <a:spcPts val="0"/>
              </a:spcAft>
              <a:buNone/>
              <a:defRPr sz="1200">
                <a:solidFill>
                  <a:schemeClr val="accent4"/>
                </a:solidFill>
                <a:latin typeface="Jost"/>
                <a:ea typeface="Jost"/>
                <a:cs typeface="Jost"/>
                <a:sym typeface="Jost"/>
              </a:defRPr>
            </a:lvl5pPr>
            <a:lvl6pPr lvl="5">
              <a:spcBef>
                <a:spcPts val="0"/>
              </a:spcBef>
              <a:spcAft>
                <a:spcPts val="0"/>
              </a:spcAft>
              <a:buNone/>
              <a:defRPr sz="1200">
                <a:solidFill>
                  <a:schemeClr val="accent4"/>
                </a:solidFill>
                <a:latin typeface="Jost"/>
                <a:ea typeface="Jost"/>
                <a:cs typeface="Jost"/>
                <a:sym typeface="Jost"/>
              </a:defRPr>
            </a:lvl6pPr>
            <a:lvl7pPr lvl="6">
              <a:spcBef>
                <a:spcPts val="0"/>
              </a:spcBef>
              <a:spcAft>
                <a:spcPts val="0"/>
              </a:spcAft>
              <a:buNone/>
              <a:defRPr sz="1200">
                <a:solidFill>
                  <a:schemeClr val="accent4"/>
                </a:solidFill>
                <a:latin typeface="Jost"/>
                <a:ea typeface="Jost"/>
                <a:cs typeface="Jost"/>
                <a:sym typeface="Jost"/>
              </a:defRPr>
            </a:lvl7pPr>
            <a:lvl8pPr lvl="7">
              <a:spcBef>
                <a:spcPts val="0"/>
              </a:spcBef>
              <a:spcAft>
                <a:spcPts val="0"/>
              </a:spcAft>
              <a:buNone/>
              <a:defRPr sz="1200">
                <a:solidFill>
                  <a:schemeClr val="accent4"/>
                </a:solidFill>
                <a:latin typeface="Jost"/>
                <a:ea typeface="Jost"/>
                <a:cs typeface="Jost"/>
                <a:sym typeface="Jost"/>
              </a:defRPr>
            </a:lvl8pPr>
            <a:lvl9pPr lvl="8">
              <a:spcBef>
                <a:spcPts val="0"/>
              </a:spcBef>
              <a:spcAft>
                <a:spcPts val="0"/>
              </a:spcAft>
              <a:buNone/>
              <a:defRPr sz="1200">
                <a:solidFill>
                  <a:schemeClr val="accent4"/>
                </a:solidFill>
                <a:latin typeface="Jost"/>
                <a:ea typeface="Jost"/>
                <a:cs typeface="Jost"/>
                <a:sym typeface="Jost"/>
              </a:defRPr>
            </a:lvl9pPr>
          </a:lstStyle>
          <a:p/>
        </p:txBody>
      </p:sp>
      <p:sp>
        <p:nvSpPr>
          <p:cNvPr id="188" name="Google Shape;188;p17"/>
          <p:cNvSpPr txBox="1"/>
          <p:nvPr>
            <p:ph idx="8" type="body"/>
          </p:nvPr>
        </p:nvSpPr>
        <p:spPr>
          <a:xfrm>
            <a:off x="6313271" y="907600"/>
            <a:ext cx="2498700" cy="343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89" name="Google Shape;189;p17"/>
          <p:cNvSpPr txBox="1"/>
          <p:nvPr>
            <p:ph idx="9" type="subTitle"/>
          </p:nvPr>
        </p:nvSpPr>
        <p:spPr>
          <a:xfrm>
            <a:off x="6313263" y="618975"/>
            <a:ext cx="2378700" cy="167700"/>
          </a:xfrm>
          <a:prstGeom prst="rect">
            <a:avLst/>
          </a:prstGeom>
        </p:spPr>
        <p:txBody>
          <a:bodyPr anchorCtr="0" anchor="ctr" bIns="0" lIns="0" spcFirstLastPara="1" rIns="0" wrap="square" tIns="0">
            <a:noAutofit/>
          </a:bodyPr>
          <a:lstStyle>
            <a:lvl1pPr lvl="0">
              <a:spcBef>
                <a:spcPts val="0"/>
              </a:spcBef>
              <a:spcAft>
                <a:spcPts val="0"/>
              </a:spcAft>
              <a:buNone/>
              <a:defRPr sz="1200">
                <a:solidFill>
                  <a:schemeClr val="accent4"/>
                </a:solidFill>
                <a:latin typeface="Jost"/>
                <a:ea typeface="Jost"/>
                <a:cs typeface="Jost"/>
                <a:sym typeface="Jost"/>
              </a:defRPr>
            </a:lvl1pPr>
            <a:lvl2pPr lvl="1">
              <a:spcBef>
                <a:spcPts val="0"/>
              </a:spcBef>
              <a:spcAft>
                <a:spcPts val="0"/>
              </a:spcAft>
              <a:buNone/>
              <a:defRPr sz="1200">
                <a:solidFill>
                  <a:schemeClr val="accent4"/>
                </a:solidFill>
                <a:latin typeface="Jost"/>
                <a:ea typeface="Jost"/>
                <a:cs typeface="Jost"/>
                <a:sym typeface="Jost"/>
              </a:defRPr>
            </a:lvl2pPr>
            <a:lvl3pPr lvl="2">
              <a:spcBef>
                <a:spcPts val="0"/>
              </a:spcBef>
              <a:spcAft>
                <a:spcPts val="0"/>
              </a:spcAft>
              <a:buNone/>
              <a:defRPr sz="1200">
                <a:solidFill>
                  <a:schemeClr val="accent4"/>
                </a:solidFill>
                <a:latin typeface="Jost"/>
                <a:ea typeface="Jost"/>
                <a:cs typeface="Jost"/>
                <a:sym typeface="Jost"/>
              </a:defRPr>
            </a:lvl3pPr>
            <a:lvl4pPr lvl="3">
              <a:spcBef>
                <a:spcPts val="0"/>
              </a:spcBef>
              <a:spcAft>
                <a:spcPts val="0"/>
              </a:spcAft>
              <a:buNone/>
              <a:defRPr sz="1200">
                <a:solidFill>
                  <a:schemeClr val="accent4"/>
                </a:solidFill>
                <a:latin typeface="Jost"/>
                <a:ea typeface="Jost"/>
                <a:cs typeface="Jost"/>
                <a:sym typeface="Jost"/>
              </a:defRPr>
            </a:lvl4pPr>
            <a:lvl5pPr lvl="4">
              <a:spcBef>
                <a:spcPts val="0"/>
              </a:spcBef>
              <a:spcAft>
                <a:spcPts val="0"/>
              </a:spcAft>
              <a:buNone/>
              <a:defRPr sz="1200">
                <a:solidFill>
                  <a:schemeClr val="accent4"/>
                </a:solidFill>
                <a:latin typeface="Jost"/>
                <a:ea typeface="Jost"/>
                <a:cs typeface="Jost"/>
                <a:sym typeface="Jost"/>
              </a:defRPr>
            </a:lvl5pPr>
            <a:lvl6pPr lvl="5">
              <a:spcBef>
                <a:spcPts val="0"/>
              </a:spcBef>
              <a:spcAft>
                <a:spcPts val="0"/>
              </a:spcAft>
              <a:buNone/>
              <a:defRPr sz="1200">
                <a:solidFill>
                  <a:schemeClr val="accent4"/>
                </a:solidFill>
                <a:latin typeface="Jost"/>
                <a:ea typeface="Jost"/>
                <a:cs typeface="Jost"/>
                <a:sym typeface="Jost"/>
              </a:defRPr>
            </a:lvl6pPr>
            <a:lvl7pPr lvl="6">
              <a:spcBef>
                <a:spcPts val="0"/>
              </a:spcBef>
              <a:spcAft>
                <a:spcPts val="0"/>
              </a:spcAft>
              <a:buNone/>
              <a:defRPr sz="1200">
                <a:solidFill>
                  <a:schemeClr val="accent4"/>
                </a:solidFill>
                <a:latin typeface="Jost"/>
                <a:ea typeface="Jost"/>
                <a:cs typeface="Jost"/>
                <a:sym typeface="Jost"/>
              </a:defRPr>
            </a:lvl7pPr>
            <a:lvl8pPr lvl="7">
              <a:spcBef>
                <a:spcPts val="0"/>
              </a:spcBef>
              <a:spcAft>
                <a:spcPts val="0"/>
              </a:spcAft>
              <a:buNone/>
              <a:defRPr sz="1200">
                <a:solidFill>
                  <a:schemeClr val="accent4"/>
                </a:solidFill>
                <a:latin typeface="Jost"/>
                <a:ea typeface="Jost"/>
                <a:cs typeface="Jost"/>
                <a:sym typeface="Jost"/>
              </a:defRPr>
            </a:lvl8pPr>
            <a:lvl9pPr lvl="8">
              <a:spcBef>
                <a:spcPts val="0"/>
              </a:spcBef>
              <a:spcAft>
                <a:spcPts val="0"/>
              </a:spcAft>
              <a:buNone/>
              <a:defRPr sz="1200">
                <a:solidFill>
                  <a:schemeClr val="accent4"/>
                </a:solidFill>
                <a:latin typeface="Jost"/>
                <a:ea typeface="Jost"/>
                <a:cs typeface="Jost"/>
                <a:sym typeface="Jost"/>
              </a:defRPr>
            </a:lvl9pPr>
          </a:lstStyle>
          <a:p/>
        </p:txBody>
      </p:sp>
      <p:sp>
        <p:nvSpPr>
          <p:cNvPr id="190" name="Google Shape;190;p17"/>
          <p:cNvSpPr txBox="1"/>
          <p:nvPr>
            <p:ph idx="13" type="body"/>
          </p:nvPr>
        </p:nvSpPr>
        <p:spPr>
          <a:xfrm>
            <a:off x="6313271" y="2532294"/>
            <a:ext cx="2498700" cy="343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91" name="Google Shape;191;p17"/>
          <p:cNvSpPr txBox="1"/>
          <p:nvPr>
            <p:ph idx="14" type="subTitle"/>
          </p:nvPr>
        </p:nvSpPr>
        <p:spPr>
          <a:xfrm>
            <a:off x="6313263" y="2243669"/>
            <a:ext cx="2378700" cy="167700"/>
          </a:xfrm>
          <a:prstGeom prst="rect">
            <a:avLst/>
          </a:prstGeom>
        </p:spPr>
        <p:txBody>
          <a:bodyPr anchorCtr="0" anchor="ctr" bIns="0" lIns="0" spcFirstLastPara="1" rIns="0" wrap="square" tIns="0">
            <a:noAutofit/>
          </a:bodyPr>
          <a:lstStyle>
            <a:lvl1pPr lvl="0">
              <a:spcBef>
                <a:spcPts val="0"/>
              </a:spcBef>
              <a:spcAft>
                <a:spcPts val="0"/>
              </a:spcAft>
              <a:buNone/>
              <a:defRPr sz="1200">
                <a:solidFill>
                  <a:schemeClr val="accent4"/>
                </a:solidFill>
                <a:latin typeface="Jost"/>
                <a:ea typeface="Jost"/>
                <a:cs typeface="Jost"/>
                <a:sym typeface="Jost"/>
              </a:defRPr>
            </a:lvl1pPr>
            <a:lvl2pPr lvl="1">
              <a:spcBef>
                <a:spcPts val="0"/>
              </a:spcBef>
              <a:spcAft>
                <a:spcPts val="0"/>
              </a:spcAft>
              <a:buNone/>
              <a:defRPr sz="1200">
                <a:solidFill>
                  <a:schemeClr val="accent4"/>
                </a:solidFill>
                <a:latin typeface="Jost"/>
                <a:ea typeface="Jost"/>
                <a:cs typeface="Jost"/>
                <a:sym typeface="Jost"/>
              </a:defRPr>
            </a:lvl2pPr>
            <a:lvl3pPr lvl="2">
              <a:spcBef>
                <a:spcPts val="0"/>
              </a:spcBef>
              <a:spcAft>
                <a:spcPts val="0"/>
              </a:spcAft>
              <a:buNone/>
              <a:defRPr sz="1200">
                <a:solidFill>
                  <a:schemeClr val="accent4"/>
                </a:solidFill>
                <a:latin typeface="Jost"/>
                <a:ea typeface="Jost"/>
                <a:cs typeface="Jost"/>
                <a:sym typeface="Jost"/>
              </a:defRPr>
            </a:lvl3pPr>
            <a:lvl4pPr lvl="3">
              <a:spcBef>
                <a:spcPts val="0"/>
              </a:spcBef>
              <a:spcAft>
                <a:spcPts val="0"/>
              </a:spcAft>
              <a:buNone/>
              <a:defRPr sz="1200">
                <a:solidFill>
                  <a:schemeClr val="accent4"/>
                </a:solidFill>
                <a:latin typeface="Jost"/>
                <a:ea typeface="Jost"/>
                <a:cs typeface="Jost"/>
                <a:sym typeface="Jost"/>
              </a:defRPr>
            </a:lvl4pPr>
            <a:lvl5pPr lvl="4">
              <a:spcBef>
                <a:spcPts val="0"/>
              </a:spcBef>
              <a:spcAft>
                <a:spcPts val="0"/>
              </a:spcAft>
              <a:buNone/>
              <a:defRPr sz="1200">
                <a:solidFill>
                  <a:schemeClr val="accent4"/>
                </a:solidFill>
                <a:latin typeface="Jost"/>
                <a:ea typeface="Jost"/>
                <a:cs typeface="Jost"/>
                <a:sym typeface="Jost"/>
              </a:defRPr>
            </a:lvl5pPr>
            <a:lvl6pPr lvl="5">
              <a:spcBef>
                <a:spcPts val="0"/>
              </a:spcBef>
              <a:spcAft>
                <a:spcPts val="0"/>
              </a:spcAft>
              <a:buNone/>
              <a:defRPr sz="1200">
                <a:solidFill>
                  <a:schemeClr val="accent4"/>
                </a:solidFill>
                <a:latin typeface="Jost"/>
                <a:ea typeface="Jost"/>
                <a:cs typeface="Jost"/>
                <a:sym typeface="Jost"/>
              </a:defRPr>
            </a:lvl6pPr>
            <a:lvl7pPr lvl="6">
              <a:spcBef>
                <a:spcPts val="0"/>
              </a:spcBef>
              <a:spcAft>
                <a:spcPts val="0"/>
              </a:spcAft>
              <a:buNone/>
              <a:defRPr sz="1200">
                <a:solidFill>
                  <a:schemeClr val="accent4"/>
                </a:solidFill>
                <a:latin typeface="Jost"/>
                <a:ea typeface="Jost"/>
                <a:cs typeface="Jost"/>
                <a:sym typeface="Jost"/>
              </a:defRPr>
            </a:lvl7pPr>
            <a:lvl8pPr lvl="7">
              <a:spcBef>
                <a:spcPts val="0"/>
              </a:spcBef>
              <a:spcAft>
                <a:spcPts val="0"/>
              </a:spcAft>
              <a:buNone/>
              <a:defRPr sz="1200">
                <a:solidFill>
                  <a:schemeClr val="accent4"/>
                </a:solidFill>
                <a:latin typeface="Jost"/>
                <a:ea typeface="Jost"/>
                <a:cs typeface="Jost"/>
                <a:sym typeface="Jost"/>
              </a:defRPr>
            </a:lvl8pPr>
            <a:lvl9pPr lvl="8">
              <a:spcBef>
                <a:spcPts val="0"/>
              </a:spcBef>
              <a:spcAft>
                <a:spcPts val="0"/>
              </a:spcAft>
              <a:buNone/>
              <a:defRPr sz="1200">
                <a:solidFill>
                  <a:schemeClr val="accent4"/>
                </a:solidFill>
                <a:latin typeface="Jost"/>
                <a:ea typeface="Jost"/>
                <a:cs typeface="Jost"/>
                <a:sym typeface="Jost"/>
              </a:defRPr>
            </a:lvl9pPr>
          </a:lstStyle>
          <a:p/>
        </p:txBody>
      </p:sp>
      <p:sp>
        <p:nvSpPr>
          <p:cNvPr id="192" name="Google Shape;192;p17"/>
          <p:cNvSpPr txBox="1"/>
          <p:nvPr>
            <p:ph idx="15" type="body"/>
          </p:nvPr>
        </p:nvSpPr>
        <p:spPr>
          <a:xfrm>
            <a:off x="230650" y="3875100"/>
            <a:ext cx="2378700" cy="9135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dk1"/>
              </a:buClr>
              <a:buSzPts val="1200"/>
              <a:buFont typeface="Figtree"/>
              <a:buChar char="●"/>
              <a:defRPr>
                <a:latin typeface="Figtree"/>
                <a:ea typeface="Figtree"/>
                <a:cs typeface="Figtree"/>
                <a:sym typeface="Figtree"/>
              </a:defRPr>
            </a:lvl1pPr>
            <a:lvl2pPr indent="-304800" lvl="1" marL="914400">
              <a:spcBef>
                <a:spcPts val="0"/>
              </a:spcBef>
              <a:spcAft>
                <a:spcPts val="0"/>
              </a:spcAft>
              <a:buClr>
                <a:schemeClr val="dk1"/>
              </a:buClr>
              <a:buSzPts val="1200"/>
              <a:buFont typeface="Figtree"/>
              <a:buChar char="○"/>
              <a:defRPr>
                <a:latin typeface="Figtree"/>
                <a:ea typeface="Figtree"/>
                <a:cs typeface="Figtree"/>
                <a:sym typeface="Figtree"/>
              </a:defRPr>
            </a:lvl2pPr>
            <a:lvl3pPr indent="-304800" lvl="2" marL="1371600">
              <a:spcBef>
                <a:spcPts val="0"/>
              </a:spcBef>
              <a:spcAft>
                <a:spcPts val="0"/>
              </a:spcAft>
              <a:buClr>
                <a:schemeClr val="dk1"/>
              </a:buClr>
              <a:buSzPts val="1200"/>
              <a:buFont typeface="Figtree"/>
              <a:buChar char="■"/>
              <a:defRPr>
                <a:latin typeface="Figtree"/>
                <a:ea typeface="Figtree"/>
                <a:cs typeface="Figtree"/>
                <a:sym typeface="Figtree"/>
              </a:defRPr>
            </a:lvl3pPr>
            <a:lvl4pPr indent="-304800" lvl="3" marL="1828800">
              <a:spcBef>
                <a:spcPts val="0"/>
              </a:spcBef>
              <a:spcAft>
                <a:spcPts val="0"/>
              </a:spcAft>
              <a:buClr>
                <a:schemeClr val="dk1"/>
              </a:buClr>
              <a:buSzPts val="1200"/>
              <a:buFont typeface="Figtree"/>
              <a:buChar char="●"/>
              <a:defRPr>
                <a:latin typeface="Figtree"/>
                <a:ea typeface="Figtree"/>
                <a:cs typeface="Figtree"/>
                <a:sym typeface="Figtree"/>
              </a:defRPr>
            </a:lvl4pPr>
            <a:lvl5pPr indent="-304800" lvl="4" marL="2286000">
              <a:spcBef>
                <a:spcPts val="0"/>
              </a:spcBef>
              <a:spcAft>
                <a:spcPts val="0"/>
              </a:spcAft>
              <a:buClr>
                <a:schemeClr val="dk1"/>
              </a:buClr>
              <a:buSzPts val="1200"/>
              <a:buFont typeface="Figtree"/>
              <a:buChar char="○"/>
              <a:defRPr>
                <a:latin typeface="Figtree"/>
                <a:ea typeface="Figtree"/>
                <a:cs typeface="Figtree"/>
                <a:sym typeface="Figtree"/>
              </a:defRPr>
            </a:lvl5pPr>
            <a:lvl6pPr indent="-304800" lvl="5" marL="2743200">
              <a:spcBef>
                <a:spcPts val="0"/>
              </a:spcBef>
              <a:spcAft>
                <a:spcPts val="0"/>
              </a:spcAft>
              <a:buClr>
                <a:schemeClr val="dk1"/>
              </a:buClr>
              <a:buSzPts val="1200"/>
              <a:buFont typeface="Figtree"/>
              <a:buChar char="■"/>
              <a:defRPr>
                <a:latin typeface="Figtree"/>
                <a:ea typeface="Figtree"/>
                <a:cs typeface="Figtree"/>
                <a:sym typeface="Figtree"/>
              </a:defRPr>
            </a:lvl6pPr>
            <a:lvl7pPr indent="-304800" lvl="6" marL="3200400">
              <a:spcBef>
                <a:spcPts val="0"/>
              </a:spcBef>
              <a:spcAft>
                <a:spcPts val="0"/>
              </a:spcAft>
              <a:buClr>
                <a:schemeClr val="dk1"/>
              </a:buClr>
              <a:buSzPts val="1200"/>
              <a:buFont typeface="Figtree"/>
              <a:buChar char="●"/>
              <a:defRPr>
                <a:latin typeface="Figtree"/>
                <a:ea typeface="Figtree"/>
                <a:cs typeface="Figtree"/>
                <a:sym typeface="Figtree"/>
              </a:defRPr>
            </a:lvl7pPr>
            <a:lvl8pPr indent="-304800" lvl="7" marL="3657600">
              <a:spcBef>
                <a:spcPts val="0"/>
              </a:spcBef>
              <a:spcAft>
                <a:spcPts val="0"/>
              </a:spcAft>
              <a:buClr>
                <a:schemeClr val="dk1"/>
              </a:buClr>
              <a:buSzPts val="1200"/>
              <a:buFont typeface="Figtree"/>
              <a:buChar char="○"/>
              <a:defRPr>
                <a:latin typeface="Figtree"/>
                <a:ea typeface="Figtree"/>
                <a:cs typeface="Figtree"/>
                <a:sym typeface="Figtree"/>
              </a:defRPr>
            </a:lvl8pPr>
            <a:lvl9pPr indent="-304800" lvl="8" marL="4114800">
              <a:spcBef>
                <a:spcPts val="0"/>
              </a:spcBef>
              <a:spcAft>
                <a:spcPts val="0"/>
              </a:spcAft>
              <a:buClr>
                <a:schemeClr val="dk1"/>
              </a:buClr>
              <a:buSzPts val="1200"/>
              <a:buFont typeface="Figtree"/>
              <a:buChar char="■"/>
              <a:defRPr>
                <a:latin typeface="Figtree"/>
                <a:ea typeface="Figtree"/>
                <a:cs typeface="Figtree"/>
                <a:sym typeface="Figtree"/>
              </a:defRPr>
            </a:lvl9pPr>
          </a:lstStyle>
          <a:p/>
        </p:txBody>
      </p:sp>
      <p:sp>
        <p:nvSpPr>
          <p:cNvPr id="193" name="Google Shape;193;p17"/>
          <p:cNvSpPr/>
          <p:nvPr>
            <p:ph idx="16" type="pic"/>
          </p:nvPr>
        </p:nvSpPr>
        <p:spPr>
          <a:xfrm>
            <a:off x="230350" y="457200"/>
            <a:ext cx="853200" cy="10311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ards">
  <p:cSld name="CUSTOM_14">
    <p:spTree>
      <p:nvGrpSpPr>
        <p:cNvPr id="194" name="Shape 194"/>
        <p:cNvGrpSpPr/>
        <p:nvPr/>
      </p:nvGrpSpPr>
      <p:grpSpPr>
        <a:xfrm>
          <a:off x="0" y="0"/>
          <a:ext cx="0" cy="0"/>
          <a:chOff x="0" y="0"/>
          <a:chExt cx="0" cy="0"/>
        </a:xfrm>
      </p:grpSpPr>
      <p:sp>
        <p:nvSpPr>
          <p:cNvPr id="195" name="Google Shape;195;p18"/>
          <p:cNvSpPr/>
          <p:nvPr/>
        </p:nvSpPr>
        <p:spPr>
          <a:xfrm rot="-2700000">
            <a:off x="1338758" y="-3230594"/>
            <a:ext cx="6464087" cy="6464087"/>
          </a:xfrm>
          <a:prstGeom prst="rtTriangle">
            <a:avLst/>
          </a:prstGeom>
          <a:gradFill>
            <a:gsLst>
              <a:gs pos="0">
                <a:schemeClr val="lt2"/>
              </a:gs>
              <a:gs pos="72000">
                <a:schemeClr val="lt1"/>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Jost"/>
              <a:ea typeface="Jost"/>
              <a:cs typeface="Jost"/>
              <a:sym typeface="Jost"/>
            </a:endParaRPr>
          </a:p>
        </p:txBody>
      </p:sp>
      <p:sp>
        <p:nvSpPr>
          <p:cNvPr id="196" name="Google Shape;196;p18"/>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700"/>
              <a:buFont typeface="Figtree"/>
              <a:buNone/>
              <a:defRPr sz="700"/>
            </a:lvl2pPr>
            <a:lvl3pPr lvl="2">
              <a:spcBef>
                <a:spcPts val="0"/>
              </a:spcBef>
              <a:spcAft>
                <a:spcPts val="0"/>
              </a:spcAft>
              <a:buSzPts val="700"/>
              <a:buFont typeface="Figtree"/>
              <a:buNone/>
              <a:defRPr sz="700"/>
            </a:lvl3pPr>
            <a:lvl4pPr lvl="3">
              <a:spcBef>
                <a:spcPts val="0"/>
              </a:spcBef>
              <a:spcAft>
                <a:spcPts val="0"/>
              </a:spcAft>
              <a:buSzPts val="700"/>
              <a:buFont typeface="Figtree"/>
              <a:buNone/>
              <a:defRPr sz="700"/>
            </a:lvl4pPr>
            <a:lvl5pPr lvl="4">
              <a:spcBef>
                <a:spcPts val="0"/>
              </a:spcBef>
              <a:spcAft>
                <a:spcPts val="0"/>
              </a:spcAft>
              <a:buSzPts val="700"/>
              <a:buFont typeface="Figtree"/>
              <a:buNone/>
              <a:defRPr sz="700"/>
            </a:lvl5pPr>
            <a:lvl6pPr lvl="5">
              <a:spcBef>
                <a:spcPts val="0"/>
              </a:spcBef>
              <a:spcAft>
                <a:spcPts val="0"/>
              </a:spcAft>
              <a:buSzPts val="700"/>
              <a:buFont typeface="Figtree"/>
              <a:buNone/>
              <a:defRPr sz="700"/>
            </a:lvl6pPr>
            <a:lvl7pPr lvl="6">
              <a:spcBef>
                <a:spcPts val="0"/>
              </a:spcBef>
              <a:spcAft>
                <a:spcPts val="0"/>
              </a:spcAft>
              <a:buSzPts val="700"/>
              <a:buFont typeface="Figtree"/>
              <a:buNone/>
              <a:defRPr sz="700"/>
            </a:lvl7pPr>
            <a:lvl8pPr lvl="7">
              <a:spcBef>
                <a:spcPts val="0"/>
              </a:spcBef>
              <a:spcAft>
                <a:spcPts val="0"/>
              </a:spcAft>
              <a:buSzPts val="700"/>
              <a:buFont typeface="Figtree"/>
              <a:buNone/>
              <a:defRPr sz="700"/>
            </a:lvl8pPr>
            <a:lvl9pPr lvl="8">
              <a:spcBef>
                <a:spcPts val="0"/>
              </a:spcBef>
              <a:spcAft>
                <a:spcPts val="0"/>
              </a:spcAft>
              <a:buSzPts val="700"/>
              <a:buFont typeface="Figtree"/>
              <a:buNone/>
              <a:defRPr sz="700"/>
            </a:lvl9pPr>
          </a:lstStyle>
          <a:p/>
        </p:txBody>
      </p:sp>
      <p:sp>
        <p:nvSpPr>
          <p:cNvPr id="197" name="Google Shape;197;p18"/>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700"/>
              <a:buFont typeface="Figtree"/>
              <a:buNone/>
              <a:defRPr sz="700"/>
            </a:lvl2pPr>
            <a:lvl3pPr lvl="2">
              <a:spcBef>
                <a:spcPts val="0"/>
              </a:spcBef>
              <a:spcAft>
                <a:spcPts val="0"/>
              </a:spcAft>
              <a:buSzPts val="700"/>
              <a:buFont typeface="Figtree"/>
              <a:buNone/>
              <a:defRPr sz="700"/>
            </a:lvl3pPr>
            <a:lvl4pPr lvl="3">
              <a:spcBef>
                <a:spcPts val="0"/>
              </a:spcBef>
              <a:spcAft>
                <a:spcPts val="0"/>
              </a:spcAft>
              <a:buSzPts val="700"/>
              <a:buFont typeface="Figtree"/>
              <a:buNone/>
              <a:defRPr sz="700"/>
            </a:lvl4pPr>
            <a:lvl5pPr lvl="4">
              <a:spcBef>
                <a:spcPts val="0"/>
              </a:spcBef>
              <a:spcAft>
                <a:spcPts val="0"/>
              </a:spcAft>
              <a:buSzPts val="700"/>
              <a:buFont typeface="Figtree"/>
              <a:buNone/>
              <a:defRPr sz="700"/>
            </a:lvl5pPr>
            <a:lvl6pPr lvl="5">
              <a:spcBef>
                <a:spcPts val="0"/>
              </a:spcBef>
              <a:spcAft>
                <a:spcPts val="0"/>
              </a:spcAft>
              <a:buSzPts val="700"/>
              <a:buFont typeface="Figtree"/>
              <a:buNone/>
              <a:defRPr sz="700"/>
            </a:lvl6pPr>
            <a:lvl7pPr lvl="6">
              <a:spcBef>
                <a:spcPts val="0"/>
              </a:spcBef>
              <a:spcAft>
                <a:spcPts val="0"/>
              </a:spcAft>
              <a:buSzPts val="700"/>
              <a:buFont typeface="Figtree"/>
              <a:buNone/>
              <a:defRPr sz="700"/>
            </a:lvl7pPr>
            <a:lvl8pPr lvl="7">
              <a:spcBef>
                <a:spcPts val="0"/>
              </a:spcBef>
              <a:spcAft>
                <a:spcPts val="0"/>
              </a:spcAft>
              <a:buSzPts val="700"/>
              <a:buFont typeface="Figtree"/>
              <a:buNone/>
              <a:defRPr sz="700"/>
            </a:lvl8pPr>
            <a:lvl9pPr lvl="8">
              <a:spcBef>
                <a:spcPts val="0"/>
              </a:spcBef>
              <a:spcAft>
                <a:spcPts val="0"/>
              </a:spcAft>
              <a:buSzPts val="700"/>
              <a:buFont typeface="Figtree"/>
              <a:buNone/>
              <a:defRPr sz="700"/>
            </a:lvl9pPr>
          </a:lstStyle>
          <a:p/>
        </p:txBody>
      </p:sp>
      <p:sp>
        <p:nvSpPr>
          <p:cNvPr id="198" name="Google Shape;198;p18"/>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199" name="Google Shape;199;p18"/>
          <p:cNvSpPr txBox="1"/>
          <p:nvPr>
            <p:ph idx="1" type="body"/>
          </p:nvPr>
        </p:nvSpPr>
        <p:spPr>
          <a:xfrm>
            <a:off x="429350" y="1801500"/>
            <a:ext cx="16833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00" name="Google Shape;200;p18"/>
          <p:cNvSpPr txBox="1"/>
          <p:nvPr>
            <p:ph idx="4" type="subTitle"/>
          </p:nvPr>
        </p:nvSpPr>
        <p:spPr>
          <a:xfrm>
            <a:off x="429350" y="1286000"/>
            <a:ext cx="1683300" cy="4317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01" name="Google Shape;201;p18"/>
          <p:cNvSpPr txBox="1"/>
          <p:nvPr>
            <p:ph idx="5" type="body"/>
          </p:nvPr>
        </p:nvSpPr>
        <p:spPr>
          <a:xfrm>
            <a:off x="4833813" y="1801500"/>
            <a:ext cx="16833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02" name="Google Shape;202;p18"/>
          <p:cNvSpPr txBox="1"/>
          <p:nvPr>
            <p:ph idx="6" type="subTitle"/>
          </p:nvPr>
        </p:nvSpPr>
        <p:spPr>
          <a:xfrm>
            <a:off x="4833813" y="1286000"/>
            <a:ext cx="1683300" cy="4317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03" name="Google Shape;203;p18"/>
          <p:cNvSpPr txBox="1"/>
          <p:nvPr>
            <p:ph idx="7" type="body"/>
          </p:nvPr>
        </p:nvSpPr>
        <p:spPr>
          <a:xfrm>
            <a:off x="2631588" y="2360650"/>
            <a:ext cx="16833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04" name="Google Shape;204;p18"/>
          <p:cNvSpPr txBox="1"/>
          <p:nvPr>
            <p:ph idx="8" type="subTitle"/>
          </p:nvPr>
        </p:nvSpPr>
        <p:spPr>
          <a:xfrm>
            <a:off x="2631588" y="1845150"/>
            <a:ext cx="1683300" cy="4317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05" name="Google Shape;205;p18"/>
          <p:cNvSpPr txBox="1"/>
          <p:nvPr>
            <p:ph idx="9" type="body"/>
          </p:nvPr>
        </p:nvSpPr>
        <p:spPr>
          <a:xfrm>
            <a:off x="7036075" y="2360650"/>
            <a:ext cx="16833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06" name="Google Shape;206;p18"/>
          <p:cNvSpPr txBox="1"/>
          <p:nvPr>
            <p:ph idx="13" type="subTitle"/>
          </p:nvPr>
        </p:nvSpPr>
        <p:spPr>
          <a:xfrm>
            <a:off x="7036075" y="1845150"/>
            <a:ext cx="1683300" cy="4317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p:cSld name="CUSTOM_8_1_1_1_1_1_1_1_1_1_1_1_1_1_1_1_1_1_1_1_1_1_1_1_1_1_1_1_1_1">
    <p:spTree>
      <p:nvGrpSpPr>
        <p:cNvPr id="207" name="Shape 207"/>
        <p:cNvGrpSpPr/>
        <p:nvPr/>
      </p:nvGrpSpPr>
      <p:grpSpPr>
        <a:xfrm>
          <a:off x="0" y="0"/>
          <a:ext cx="0" cy="0"/>
          <a:chOff x="0" y="0"/>
          <a:chExt cx="0" cy="0"/>
        </a:xfrm>
      </p:grpSpPr>
      <p:sp>
        <p:nvSpPr>
          <p:cNvPr id="208" name="Google Shape;208;p19"/>
          <p:cNvSpPr/>
          <p:nvPr/>
        </p:nvSpPr>
        <p:spPr>
          <a:xfrm>
            <a:off x="0" y="0"/>
            <a:ext cx="3177300" cy="31773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209" name="Google Shape;209;p19"/>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10" name="Google Shape;210;p19"/>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11" name="Google Shape;211;p19"/>
          <p:cNvSpPr txBox="1"/>
          <p:nvPr>
            <p:ph idx="1" type="body"/>
          </p:nvPr>
        </p:nvSpPr>
        <p:spPr>
          <a:xfrm>
            <a:off x="337797" y="1044075"/>
            <a:ext cx="28395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12" name="Google Shape;212;p19"/>
          <p:cNvSpPr txBox="1"/>
          <p:nvPr>
            <p:ph idx="3" type="body"/>
          </p:nvPr>
        </p:nvSpPr>
        <p:spPr>
          <a:xfrm>
            <a:off x="5967566" y="1044075"/>
            <a:ext cx="28557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13" name="Google Shape;213;p19"/>
          <p:cNvSpPr txBox="1"/>
          <p:nvPr>
            <p:ph idx="4" type="body"/>
          </p:nvPr>
        </p:nvSpPr>
        <p:spPr>
          <a:xfrm>
            <a:off x="321474" y="3385428"/>
            <a:ext cx="28395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14" name="Google Shape;214;p19"/>
          <p:cNvSpPr txBox="1"/>
          <p:nvPr>
            <p:ph idx="5" type="body"/>
          </p:nvPr>
        </p:nvSpPr>
        <p:spPr>
          <a:xfrm>
            <a:off x="5951149" y="3385428"/>
            <a:ext cx="28557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15" name="Google Shape;215;p19"/>
          <p:cNvSpPr txBox="1"/>
          <p:nvPr>
            <p:ph idx="6" type="subTitle"/>
          </p:nvPr>
        </p:nvSpPr>
        <p:spPr>
          <a:xfrm>
            <a:off x="3505113" y="2005475"/>
            <a:ext cx="1000200" cy="172200"/>
          </a:xfrm>
          <a:prstGeom prst="rect">
            <a:avLst/>
          </a:prstGeom>
        </p:spPr>
        <p:txBody>
          <a:bodyPr anchorCtr="0" anchor="ctr" bIns="0" lIns="0" spcFirstLastPara="1" rIns="0" wrap="square" tIns="0">
            <a:noAutofit/>
          </a:bodyPr>
          <a:lstStyle>
            <a:lvl1pPr lvl="0" algn="ctr">
              <a:spcBef>
                <a:spcPts val="0"/>
              </a:spcBef>
              <a:spcAft>
                <a:spcPts val="0"/>
              </a:spcAft>
              <a:buNone/>
              <a:defRPr sz="1000"/>
            </a:lvl1pPr>
            <a:lvl2pPr lvl="1" algn="ctr">
              <a:spcBef>
                <a:spcPts val="0"/>
              </a:spcBef>
              <a:spcAft>
                <a:spcPts val="0"/>
              </a:spcAft>
              <a:buNone/>
              <a:defRPr sz="1000"/>
            </a:lvl2pPr>
            <a:lvl3pPr lvl="2" algn="ctr">
              <a:spcBef>
                <a:spcPts val="0"/>
              </a:spcBef>
              <a:spcAft>
                <a:spcPts val="0"/>
              </a:spcAft>
              <a:buNone/>
              <a:defRPr sz="1000"/>
            </a:lvl3pPr>
            <a:lvl4pPr lvl="3" algn="ctr">
              <a:spcBef>
                <a:spcPts val="0"/>
              </a:spcBef>
              <a:spcAft>
                <a:spcPts val="0"/>
              </a:spcAft>
              <a:buNone/>
              <a:defRPr sz="1000"/>
            </a:lvl4pPr>
            <a:lvl5pPr lvl="4" algn="ctr">
              <a:spcBef>
                <a:spcPts val="0"/>
              </a:spcBef>
              <a:spcAft>
                <a:spcPts val="0"/>
              </a:spcAft>
              <a:buNone/>
              <a:defRPr sz="1000"/>
            </a:lvl5pPr>
            <a:lvl6pPr lvl="5" algn="ctr">
              <a:spcBef>
                <a:spcPts val="0"/>
              </a:spcBef>
              <a:spcAft>
                <a:spcPts val="0"/>
              </a:spcAft>
              <a:buNone/>
              <a:defRPr sz="1000"/>
            </a:lvl6pPr>
            <a:lvl7pPr lvl="6" algn="ctr">
              <a:spcBef>
                <a:spcPts val="0"/>
              </a:spcBef>
              <a:spcAft>
                <a:spcPts val="0"/>
              </a:spcAft>
              <a:buNone/>
              <a:defRPr sz="1000"/>
            </a:lvl7pPr>
            <a:lvl8pPr lvl="7" algn="ctr">
              <a:spcBef>
                <a:spcPts val="0"/>
              </a:spcBef>
              <a:spcAft>
                <a:spcPts val="0"/>
              </a:spcAft>
              <a:buNone/>
              <a:defRPr sz="1000"/>
            </a:lvl8pPr>
            <a:lvl9pPr lvl="8" algn="ctr">
              <a:spcBef>
                <a:spcPts val="0"/>
              </a:spcBef>
              <a:spcAft>
                <a:spcPts val="0"/>
              </a:spcAft>
              <a:buNone/>
              <a:defRPr sz="1000"/>
            </a:lvl9pPr>
          </a:lstStyle>
          <a:p/>
        </p:txBody>
      </p:sp>
      <p:sp>
        <p:nvSpPr>
          <p:cNvPr id="216" name="Google Shape;216;p19"/>
          <p:cNvSpPr txBox="1"/>
          <p:nvPr>
            <p:ph idx="7" type="subTitle"/>
          </p:nvPr>
        </p:nvSpPr>
        <p:spPr>
          <a:xfrm>
            <a:off x="4638638" y="2005475"/>
            <a:ext cx="1000200" cy="172200"/>
          </a:xfrm>
          <a:prstGeom prst="rect">
            <a:avLst/>
          </a:prstGeom>
        </p:spPr>
        <p:txBody>
          <a:bodyPr anchorCtr="0" anchor="ctr" bIns="0" lIns="0" spcFirstLastPara="1" rIns="0" wrap="square" tIns="0">
            <a:noAutofit/>
          </a:bodyPr>
          <a:lstStyle>
            <a:lvl1pPr lvl="0" algn="ctr">
              <a:spcBef>
                <a:spcPts val="0"/>
              </a:spcBef>
              <a:spcAft>
                <a:spcPts val="0"/>
              </a:spcAft>
              <a:buNone/>
              <a:defRPr sz="1000"/>
            </a:lvl1pPr>
            <a:lvl2pPr lvl="1" algn="ctr">
              <a:spcBef>
                <a:spcPts val="0"/>
              </a:spcBef>
              <a:spcAft>
                <a:spcPts val="0"/>
              </a:spcAft>
              <a:buNone/>
              <a:defRPr sz="1000"/>
            </a:lvl2pPr>
            <a:lvl3pPr lvl="2" algn="ctr">
              <a:spcBef>
                <a:spcPts val="0"/>
              </a:spcBef>
              <a:spcAft>
                <a:spcPts val="0"/>
              </a:spcAft>
              <a:buNone/>
              <a:defRPr sz="1000"/>
            </a:lvl3pPr>
            <a:lvl4pPr lvl="3" algn="ctr">
              <a:spcBef>
                <a:spcPts val="0"/>
              </a:spcBef>
              <a:spcAft>
                <a:spcPts val="0"/>
              </a:spcAft>
              <a:buNone/>
              <a:defRPr sz="1000"/>
            </a:lvl4pPr>
            <a:lvl5pPr lvl="4" algn="ctr">
              <a:spcBef>
                <a:spcPts val="0"/>
              </a:spcBef>
              <a:spcAft>
                <a:spcPts val="0"/>
              </a:spcAft>
              <a:buNone/>
              <a:defRPr sz="1000"/>
            </a:lvl5pPr>
            <a:lvl6pPr lvl="5" algn="ctr">
              <a:spcBef>
                <a:spcPts val="0"/>
              </a:spcBef>
              <a:spcAft>
                <a:spcPts val="0"/>
              </a:spcAft>
              <a:buNone/>
              <a:defRPr sz="1000"/>
            </a:lvl6pPr>
            <a:lvl7pPr lvl="6" algn="ctr">
              <a:spcBef>
                <a:spcPts val="0"/>
              </a:spcBef>
              <a:spcAft>
                <a:spcPts val="0"/>
              </a:spcAft>
              <a:buNone/>
              <a:defRPr sz="1000"/>
            </a:lvl7pPr>
            <a:lvl8pPr lvl="7" algn="ctr">
              <a:spcBef>
                <a:spcPts val="0"/>
              </a:spcBef>
              <a:spcAft>
                <a:spcPts val="0"/>
              </a:spcAft>
              <a:buNone/>
              <a:defRPr sz="1000"/>
            </a:lvl8pPr>
            <a:lvl9pPr lvl="8" algn="ctr">
              <a:spcBef>
                <a:spcPts val="0"/>
              </a:spcBef>
              <a:spcAft>
                <a:spcPts val="0"/>
              </a:spcAft>
              <a:buNone/>
              <a:defRPr sz="1000"/>
            </a:lvl9pPr>
          </a:lstStyle>
          <a:p/>
        </p:txBody>
      </p:sp>
      <p:sp>
        <p:nvSpPr>
          <p:cNvPr id="217" name="Google Shape;217;p19"/>
          <p:cNvSpPr txBox="1"/>
          <p:nvPr>
            <p:ph idx="8" type="subTitle"/>
          </p:nvPr>
        </p:nvSpPr>
        <p:spPr>
          <a:xfrm>
            <a:off x="3505525" y="2965825"/>
            <a:ext cx="1000200" cy="172200"/>
          </a:xfrm>
          <a:prstGeom prst="rect">
            <a:avLst/>
          </a:prstGeom>
        </p:spPr>
        <p:txBody>
          <a:bodyPr anchorCtr="0" anchor="ctr" bIns="0" lIns="0" spcFirstLastPara="1" rIns="0" wrap="square" tIns="0">
            <a:noAutofit/>
          </a:bodyPr>
          <a:lstStyle>
            <a:lvl1pPr lvl="0" algn="ctr">
              <a:spcBef>
                <a:spcPts val="0"/>
              </a:spcBef>
              <a:spcAft>
                <a:spcPts val="0"/>
              </a:spcAft>
              <a:buNone/>
              <a:defRPr sz="1000"/>
            </a:lvl1pPr>
            <a:lvl2pPr lvl="1" algn="ctr">
              <a:spcBef>
                <a:spcPts val="0"/>
              </a:spcBef>
              <a:spcAft>
                <a:spcPts val="0"/>
              </a:spcAft>
              <a:buNone/>
              <a:defRPr sz="1000"/>
            </a:lvl2pPr>
            <a:lvl3pPr lvl="2" algn="ctr">
              <a:spcBef>
                <a:spcPts val="0"/>
              </a:spcBef>
              <a:spcAft>
                <a:spcPts val="0"/>
              </a:spcAft>
              <a:buNone/>
              <a:defRPr sz="1000"/>
            </a:lvl3pPr>
            <a:lvl4pPr lvl="3" algn="ctr">
              <a:spcBef>
                <a:spcPts val="0"/>
              </a:spcBef>
              <a:spcAft>
                <a:spcPts val="0"/>
              </a:spcAft>
              <a:buNone/>
              <a:defRPr sz="1000"/>
            </a:lvl4pPr>
            <a:lvl5pPr lvl="4" algn="ctr">
              <a:spcBef>
                <a:spcPts val="0"/>
              </a:spcBef>
              <a:spcAft>
                <a:spcPts val="0"/>
              </a:spcAft>
              <a:buNone/>
              <a:defRPr sz="1000"/>
            </a:lvl5pPr>
            <a:lvl6pPr lvl="5" algn="ctr">
              <a:spcBef>
                <a:spcPts val="0"/>
              </a:spcBef>
              <a:spcAft>
                <a:spcPts val="0"/>
              </a:spcAft>
              <a:buNone/>
              <a:defRPr sz="1000"/>
            </a:lvl6pPr>
            <a:lvl7pPr lvl="6" algn="ctr">
              <a:spcBef>
                <a:spcPts val="0"/>
              </a:spcBef>
              <a:spcAft>
                <a:spcPts val="0"/>
              </a:spcAft>
              <a:buNone/>
              <a:defRPr sz="1000"/>
            </a:lvl7pPr>
            <a:lvl8pPr lvl="7" algn="ctr">
              <a:spcBef>
                <a:spcPts val="0"/>
              </a:spcBef>
              <a:spcAft>
                <a:spcPts val="0"/>
              </a:spcAft>
              <a:buNone/>
              <a:defRPr sz="1000"/>
            </a:lvl8pPr>
            <a:lvl9pPr lvl="8" algn="ctr">
              <a:spcBef>
                <a:spcPts val="0"/>
              </a:spcBef>
              <a:spcAft>
                <a:spcPts val="0"/>
              </a:spcAft>
              <a:buNone/>
              <a:defRPr sz="1000"/>
            </a:lvl9pPr>
          </a:lstStyle>
          <a:p/>
        </p:txBody>
      </p:sp>
      <p:sp>
        <p:nvSpPr>
          <p:cNvPr id="218" name="Google Shape;218;p19"/>
          <p:cNvSpPr txBox="1"/>
          <p:nvPr>
            <p:ph idx="9" type="subTitle"/>
          </p:nvPr>
        </p:nvSpPr>
        <p:spPr>
          <a:xfrm>
            <a:off x="4639050" y="2965825"/>
            <a:ext cx="1000200" cy="172200"/>
          </a:xfrm>
          <a:prstGeom prst="rect">
            <a:avLst/>
          </a:prstGeom>
        </p:spPr>
        <p:txBody>
          <a:bodyPr anchorCtr="0" anchor="ctr" bIns="0" lIns="0" spcFirstLastPara="1" rIns="0" wrap="square" tIns="0">
            <a:noAutofit/>
          </a:bodyPr>
          <a:lstStyle>
            <a:lvl1pPr lvl="0" algn="ctr">
              <a:spcBef>
                <a:spcPts val="0"/>
              </a:spcBef>
              <a:spcAft>
                <a:spcPts val="0"/>
              </a:spcAft>
              <a:buNone/>
              <a:defRPr sz="1000"/>
            </a:lvl1pPr>
            <a:lvl2pPr lvl="1" algn="ctr">
              <a:spcBef>
                <a:spcPts val="0"/>
              </a:spcBef>
              <a:spcAft>
                <a:spcPts val="0"/>
              </a:spcAft>
              <a:buNone/>
              <a:defRPr sz="1000"/>
            </a:lvl2pPr>
            <a:lvl3pPr lvl="2" algn="ctr">
              <a:spcBef>
                <a:spcPts val="0"/>
              </a:spcBef>
              <a:spcAft>
                <a:spcPts val="0"/>
              </a:spcAft>
              <a:buNone/>
              <a:defRPr sz="1000"/>
            </a:lvl3pPr>
            <a:lvl4pPr lvl="3" algn="ctr">
              <a:spcBef>
                <a:spcPts val="0"/>
              </a:spcBef>
              <a:spcAft>
                <a:spcPts val="0"/>
              </a:spcAft>
              <a:buNone/>
              <a:defRPr sz="1000"/>
            </a:lvl4pPr>
            <a:lvl5pPr lvl="4" algn="ctr">
              <a:spcBef>
                <a:spcPts val="0"/>
              </a:spcBef>
              <a:spcAft>
                <a:spcPts val="0"/>
              </a:spcAft>
              <a:buNone/>
              <a:defRPr sz="1000"/>
            </a:lvl5pPr>
            <a:lvl6pPr lvl="5" algn="ctr">
              <a:spcBef>
                <a:spcPts val="0"/>
              </a:spcBef>
              <a:spcAft>
                <a:spcPts val="0"/>
              </a:spcAft>
              <a:buNone/>
              <a:defRPr sz="1000"/>
            </a:lvl6pPr>
            <a:lvl7pPr lvl="6" algn="ctr">
              <a:spcBef>
                <a:spcPts val="0"/>
              </a:spcBef>
              <a:spcAft>
                <a:spcPts val="0"/>
              </a:spcAft>
              <a:buNone/>
              <a:defRPr sz="1000"/>
            </a:lvl7pPr>
            <a:lvl8pPr lvl="7" algn="ctr">
              <a:spcBef>
                <a:spcPts val="0"/>
              </a:spcBef>
              <a:spcAft>
                <a:spcPts val="0"/>
              </a:spcAft>
              <a:buNone/>
              <a:defRPr sz="1000"/>
            </a:lvl8pPr>
            <a:lvl9pPr lvl="8" algn="ctr">
              <a:spcBef>
                <a:spcPts val="0"/>
              </a:spcBef>
              <a:spcAft>
                <a:spcPts val="0"/>
              </a:spcAft>
              <a:buNone/>
              <a:defRPr sz="1000"/>
            </a:lvl9pPr>
          </a:lstStyle>
          <a:p/>
        </p:txBody>
      </p:sp>
      <p:sp>
        <p:nvSpPr>
          <p:cNvPr id="219" name="Google Shape;219;p19"/>
          <p:cNvSpPr txBox="1"/>
          <p:nvPr>
            <p:ph idx="13" type="subTitle"/>
          </p:nvPr>
        </p:nvSpPr>
        <p:spPr>
          <a:xfrm>
            <a:off x="4319044" y="2485650"/>
            <a:ext cx="506700" cy="172200"/>
          </a:xfrm>
          <a:prstGeom prst="rect">
            <a:avLst/>
          </a:prstGeom>
        </p:spPr>
        <p:txBody>
          <a:bodyPr anchorCtr="0" anchor="ctr" bIns="0" lIns="0" spcFirstLastPara="1" rIns="0" wrap="square" tIns="0">
            <a:noAutofit/>
          </a:bodyPr>
          <a:lstStyle>
            <a:lvl1pPr lvl="0" algn="ctr">
              <a:spcBef>
                <a:spcPts val="0"/>
              </a:spcBef>
              <a:spcAft>
                <a:spcPts val="0"/>
              </a:spcAft>
              <a:buNone/>
              <a:defRPr sz="1000"/>
            </a:lvl1pPr>
            <a:lvl2pPr lvl="1" algn="ctr">
              <a:spcBef>
                <a:spcPts val="0"/>
              </a:spcBef>
              <a:spcAft>
                <a:spcPts val="0"/>
              </a:spcAft>
              <a:buNone/>
              <a:defRPr sz="1000"/>
            </a:lvl2pPr>
            <a:lvl3pPr lvl="2" algn="ctr">
              <a:spcBef>
                <a:spcPts val="0"/>
              </a:spcBef>
              <a:spcAft>
                <a:spcPts val="0"/>
              </a:spcAft>
              <a:buNone/>
              <a:defRPr sz="1000"/>
            </a:lvl3pPr>
            <a:lvl4pPr lvl="3" algn="ctr">
              <a:spcBef>
                <a:spcPts val="0"/>
              </a:spcBef>
              <a:spcAft>
                <a:spcPts val="0"/>
              </a:spcAft>
              <a:buNone/>
              <a:defRPr sz="1000"/>
            </a:lvl4pPr>
            <a:lvl5pPr lvl="4" algn="ctr">
              <a:spcBef>
                <a:spcPts val="0"/>
              </a:spcBef>
              <a:spcAft>
                <a:spcPts val="0"/>
              </a:spcAft>
              <a:buNone/>
              <a:defRPr sz="1000"/>
            </a:lvl5pPr>
            <a:lvl6pPr lvl="5" algn="ctr">
              <a:spcBef>
                <a:spcPts val="0"/>
              </a:spcBef>
              <a:spcAft>
                <a:spcPts val="0"/>
              </a:spcAft>
              <a:buNone/>
              <a:defRPr sz="1000"/>
            </a:lvl6pPr>
            <a:lvl7pPr lvl="6" algn="ctr">
              <a:spcBef>
                <a:spcPts val="0"/>
              </a:spcBef>
              <a:spcAft>
                <a:spcPts val="0"/>
              </a:spcAft>
              <a:buNone/>
              <a:defRPr sz="1000"/>
            </a:lvl7pPr>
            <a:lvl8pPr lvl="7" algn="ctr">
              <a:spcBef>
                <a:spcPts val="0"/>
              </a:spcBef>
              <a:spcAft>
                <a:spcPts val="0"/>
              </a:spcAft>
              <a:buNone/>
              <a:defRPr sz="1000"/>
            </a:lvl8pPr>
            <a:lvl9pPr lvl="8" algn="ctr">
              <a:spcBef>
                <a:spcPts val="0"/>
              </a:spcBef>
              <a:spcAft>
                <a:spcPts val="0"/>
              </a:spcAft>
              <a:buNone/>
              <a:defRPr sz="1000"/>
            </a:lvl9pPr>
          </a:lstStyle>
          <a:p/>
        </p:txBody>
      </p:sp>
      <p:sp>
        <p:nvSpPr>
          <p:cNvPr id="220" name="Google Shape;220;p19"/>
          <p:cNvSpPr txBox="1"/>
          <p:nvPr>
            <p:ph idx="14"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 Alt 1">
  <p:cSld name="CUSTOM_8_1_1_1_1_1_1_1_1_1_1_1_1_1_1_1_1_1_1_1_1_1_1_1_1_1_1_1_1_1_1_1">
    <p:spTree>
      <p:nvGrpSpPr>
        <p:cNvPr id="221" name="Shape 221"/>
        <p:cNvGrpSpPr/>
        <p:nvPr/>
      </p:nvGrpSpPr>
      <p:grpSpPr>
        <a:xfrm>
          <a:off x="0" y="0"/>
          <a:ext cx="0" cy="0"/>
          <a:chOff x="0" y="0"/>
          <a:chExt cx="0" cy="0"/>
        </a:xfrm>
      </p:grpSpPr>
      <p:sp>
        <p:nvSpPr>
          <p:cNvPr id="222" name="Google Shape;222;p20"/>
          <p:cNvSpPr/>
          <p:nvPr/>
        </p:nvSpPr>
        <p:spPr>
          <a:xfrm flipH="1" rot="5400000">
            <a:off x="6563025" y="657900"/>
            <a:ext cx="1358100" cy="3792600"/>
          </a:xfrm>
          <a:prstGeom prst="rect">
            <a:avLst/>
          </a:prstGeom>
          <a:gradFill>
            <a:gsLst>
              <a:gs pos="0">
                <a:schemeClr val="accent4"/>
              </a:gs>
              <a:gs pos="100000">
                <a:schemeClr val="lt2"/>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Jost"/>
              <a:ea typeface="Jost"/>
              <a:cs typeface="Jost"/>
              <a:sym typeface="Jost"/>
            </a:endParaRPr>
          </a:p>
        </p:txBody>
      </p:sp>
      <p:sp>
        <p:nvSpPr>
          <p:cNvPr id="223" name="Google Shape;223;p20"/>
          <p:cNvSpPr/>
          <p:nvPr/>
        </p:nvSpPr>
        <p:spPr>
          <a:xfrm rot="5400000">
            <a:off x="580600" y="1292250"/>
            <a:ext cx="1358100" cy="2523900"/>
          </a:xfrm>
          <a:prstGeom prst="rect">
            <a:avLst/>
          </a:prstGeom>
          <a:gradFill>
            <a:gsLst>
              <a:gs pos="0">
                <a:schemeClr val="accent6"/>
              </a:gs>
              <a:gs pos="100000">
                <a:schemeClr val="lt2"/>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Jost"/>
              <a:ea typeface="Jost"/>
              <a:cs typeface="Jost"/>
              <a:sym typeface="Jost"/>
            </a:endParaRPr>
          </a:p>
        </p:txBody>
      </p:sp>
      <p:pic>
        <p:nvPicPr>
          <p:cNvPr descr="A landscape shot of a marshland at dusk. " id="224" name="Google Shape;224;p20"/>
          <p:cNvPicPr preferRelativeResize="0"/>
          <p:nvPr/>
        </p:nvPicPr>
        <p:blipFill rotWithShape="1">
          <a:blip r:embed="rId2">
            <a:alphaModFix/>
          </a:blip>
          <a:srcRect b="14406" l="0" r="0" t="14413"/>
          <a:stretch/>
        </p:blipFill>
        <p:spPr>
          <a:xfrm>
            <a:off x="2517525" y="1875150"/>
            <a:ext cx="2822973" cy="1350004"/>
          </a:xfrm>
          <a:prstGeom prst="rect">
            <a:avLst/>
          </a:prstGeom>
          <a:noFill/>
          <a:ln>
            <a:noFill/>
          </a:ln>
        </p:spPr>
      </p:pic>
      <p:sp>
        <p:nvSpPr>
          <p:cNvPr id="225" name="Google Shape;225;p20"/>
          <p:cNvSpPr txBox="1"/>
          <p:nvPr>
            <p:ph idx="1" type="body"/>
          </p:nvPr>
        </p:nvSpPr>
        <p:spPr>
          <a:xfrm>
            <a:off x="3272950" y="2558125"/>
            <a:ext cx="1149900" cy="504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26" name="Google Shape;226;p20"/>
          <p:cNvSpPr txBox="1"/>
          <p:nvPr>
            <p:ph idx="2" type="body"/>
          </p:nvPr>
        </p:nvSpPr>
        <p:spPr>
          <a:xfrm>
            <a:off x="1806550" y="2558125"/>
            <a:ext cx="1149900" cy="504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27" name="Google Shape;227;p20"/>
          <p:cNvSpPr txBox="1"/>
          <p:nvPr>
            <p:ph idx="3" type="body"/>
          </p:nvPr>
        </p:nvSpPr>
        <p:spPr>
          <a:xfrm>
            <a:off x="335425" y="1201925"/>
            <a:ext cx="1149900" cy="5028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28" name="Google Shape;228;p20"/>
          <p:cNvSpPr txBox="1"/>
          <p:nvPr>
            <p:ph idx="4" type="body"/>
          </p:nvPr>
        </p:nvSpPr>
        <p:spPr>
          <a:xfrm>
            <a:off x="4721725" y="1229725"/>
            <a:ext cx="1149900" cy="504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29" name="Google Shape;229;p20"/>
          <p:cNvSpPr txBox="1"/>
          <p:nvPr>
            <p:ph idx="5" type="body"/>
          </p:nvPr>
        </p:nvSpPr>
        <p:spPr>
          <a:xfrm>
            <a:off x="6193925" y="2623525"/>
            <a:ext cx="1149900" cy="504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30" name="Google Shape;230;p20"/>
          <p:cNvSpPr txBox="1"/>
          <p:nvPr>
            <p:ph idx="6" type="subTitle"/>
          </p:nvPr>
        </p:nvSpPr>
        <p:spPr>
          <a:xfrm>
            <a:off x="3273038" y="3269975"/>
            <a:ext cx="1149900" cy="431700"/>
          </a:xfrm>
          <a:prstGeom prst="rect">
            <a:avLst/>
          </a:prstGeom>
        </p:spPr>
        <p:txBody>
          <a:bodyPr anchorCtr="0" anchor="b"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31" name="Google Shape;231;p20"/>
          <p:cNvSpPr txBox="1"/>
          <p:nvPr>
            <p:ph idx="7" type="subTitle"/>
          </p:nvPr>
        </p:nvSpPr>
        <p:spPr>
          <a:xfrm>
            <a:off x="1806638" y="3269975"/>
            <a:ext cx="1149900" cy="431700"/>
          </a:xfrm>
          <a:prstGeom prst="rect">
            <a:avLst/>
          </a:prstGeom>
        </p:spPr>
        <p:txBody>
          <a:bodyPr anchorCtr="0" anchor="b"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32" name="Google Shape;232;p20"/>
          <p:cNvSpPr txBox="1"/>
          <p:nvPr>
            <p:ph idx="8" type="subTitle"/>
          </p:nvPr>
        </p:nvSpPr>
        <p:spPr>
          <a:xfrm>
            <a:off x="335513" y="1913775"/>
            <a:ext cx="1149900" cy="431700"/>
          </a:xfrm>
          <a:prstGeom prst="rect">
            <a:avLst/>
          </a:prstGeom>
        </p:spPr>
        <p:txBody>
          <a:bodyPr anchorCtr="0" anchor="b"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33" name="Google Shape;233;p20"/>
          <p:cNvSpPr txBox="1"/>
          <p:nvPr>
            <p:ph idx="9" type="subTitle"/>
          </p:nvPr>
        </p:nvSpPr>
        <p:spPr>
          <a:xfrm>
            <a:off x="4721813" y="1941575"/>
            <a:ext cx="1149900" cy="431700"/>
          </a:xfrm>
          <a:prstGeom prst="rect">
            <a:avLst/>
          </a:prstGeom>
        </p:spPr>
        <p:txBody>
          <a:bodyPr anchorCtr="0" anchor="b"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34" name="Google Shape;234;p20"/>
          <p:cNvSpPr txBox="1"/>
          <p:nvPr>
            <p:ph idx="13" type="subTitle"/>
          </p:nvPr>
        </p:nvSpPr>
        <p:spPr>
          <a:xfrm>
            <a:off x="6194013" y="3335375"/>
            <a:ext cx="1149900" cy="431700"/>
          </a:xfrm>
          <a:prstGeom prst="rect">
            <a:avLst/>
          </a:prstGeom>
        </p:spPr>
        <p:txBody>
          <a:bodyPr anchorCtr="0" anchor="b"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35" name="Google Shape;235;p20"/>
          <p:cNvSpPr txBox="1"/>
          <p:nvPr>
            <p:ph idx="14" type="subTitle"/>
          </p:nvPr>
        </p:nvSpPr>
        <p:spPr>
          <a:xfrm>
            <a:off x="7658713" y="4312650"/>
            <a:ext cx="1149900" cy="431700"/>
          </a:xfrm>
          <a:prstGeom prst="rect">
            <a:avLst/>
          </a:prstGeom>
        </p:spPr>
        <p:txBody>
          <a:bodyPr anchorCtr="0" anchor="b"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36" name="Google Shape;236;p20"/>
          <p:cNvSpPr txBox="1"/>
          <p:nvPr>
            <p:ph idx="15" type="body"/>
          </p:nvPr>
        </p:nvSpPr>
        <p:spPr>
          <a:xfrm>
            <a:off x="7658625" y="3600800"/>
            <a:ext cx="1149900" cy="504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37" name="Google Shape;237;p20"/>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38" name="Google Shape;238;p20"/>
          <p:cNvSpPr txBox="1"/>
          <p:nvPr>
            <p:ph idx="16"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39" name="Google Shape;239;p20"/>
          <p:cNvSpPr txBox="1"/>
          <p:nvPr>
            <p:ph idx="17"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CUSTOM_1_1">
    <p:spTree>
      <p:nvGrpSpPr>
        <p:cNvPr id="16" name="Shape 16"/>
        <p:cNvGrpSpPr/>
        <p:nvPr/>
      </p:nvGrpSpPr>
      <p:grpSpPr>
        <a:xfrm>
          <a:off x="0" y="0"/>
          <a:ext cx="0" cy="0"/>
          <a:chOff x="0" y="0"/>
          <a:chExt cx="0" cy="0"/>
        </a:xfrm>
      </p:grpSpPr>
      <p:sp>
        <p:nvSpPr>
          <p:cNvPr id="17" name="Google Shape;17;p3"/>
          <p:cNvSpPr/>
          <p:nvPr/>
        </p:nvSpPr>
        <p:spPr>
          <a:xfrm>
            <a:off x="0" y="0"/>
            <a:ext cx="2406900" cy="24069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18" name="Google Shape;18;p3"/>
          <p:cNvSpPr/>
          <p:nvPr/>
        </p:nvSpPr>
        <p:spPr>
          <a:xfrm>
            <a:off x="7172525" y="0"/>
            <a:ext cx="1971600" cy="5143500"/>
          </a:xfrm>
          <a:prstGeom prst="rect">
            <a:avLst/>
          </a:prstGeom>
          <a:gradFill>
            <a:gsLst>
              <a:gs pos="0">
                <a:schemeClr val="accent6"/>
              </a:gs>
              <a:gs pos="100000">
                <a:schemeClr val="lt2"/>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19" name="Google Shape;19;p3"/>
          <p:cNvSpPr txBox="1"/>
          <p:nvPr>
            <p:ph type="title"/>
          </p:nvPr>
        </p:nvSpPr>
        <p:spPr>
          <a:xfrm>
            <a:off x="3809850" y="1269500"/>
            <a:ext cx="2884500" cy="368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0" name="Google Shape;20;p3"/>
          <p:cNvSpPr txBox="1"/>
          <p:nvPr>
            <p:ph idx="2" type="title"/>
          </p:nvPr>
        </p:nvSpPr>
        <p:spPr>
          <a:xfrm>
            <a:off x="3154650" y="3495050"/>
            <a:ext cx="592800" cy="368100"/>
          </a:xfrm>
          <a:prstGeom prst="rect">
            <a:avLst/>
          </a:prstGeom>
        </p:spPr>
        <p:txBody>
          <a:bodyPr anchorCtr="0" anchor="t" bIns="91425" lIns="0" spcFirstLastPara="1" rIns="91425" wrap="square" tIns="0">
            <a:noAutofit/>
          </a:bodyPr>
          <a:lstStyle>
            <a:lvl1pPr lvl="0">
              <a:spcBef>
                <a:spcPts val="0"/>
              </a:spcBef>
              <a:spcAft>
                <a:spcPts val="0"/>
              </a:spcAft>
              <a:buClr>
                <a:schemeClr val="dk1"/>
              </a:buClr>
              <a:buSzPts val="2400"/>
              <a:buFont typeface="Figtree"/>
              <a:buNone/>
              <a:defRPr sz="2400"/>
            </a:lvl1pPr>
            <a:lvl2pPr lvl="1">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2pPr>
            <a:lvl3pPr lvl="2">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3pPr>
            <a:lvl4pPr lvl="3">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4pPr>
            <a:lvl5pPr lvl="4">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5pPr>
            <a:lvl6pPr lvl="5">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6pPr>
            <a:lvl7pPr lvl="6">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7pPr>
            <a:lvl8pPr lvl="7">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8pPr>
            <a:lvl9pPr lvl="8">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9pPr>
          </a:lstStyle>
          <a:p/>
        </p:txBody>
      </p:sp>
      <p:sp>
        <p:nvSpPr>
          <p:cNvPr id="21" name="Google Shape;21;p3"/>
          <p:cNvSpPr txBox="1"/>
          <p:nvPr>
            <p:ph idx="3" type="title"/>
          </p:nvPr>
        </p:nvSpPr>
        <p:spPr>
          <a:xfrm>
            <a:off x="230075" y="58625"/>
            <a:ext cx="2500500" cy="172200"/>
          </a:xfrm>
          <a:prstGeom prst="rect">
            <a:avLst/>
          </a:prstGeom>
        </p:spPr>
        <p:txBody>
          <a:bodyPr anchorCtr="0" anchor="t" bIns="0" lIns="0" spcFirstLastPara="1" rIns="0" wrap="square" tIns="0">
            <a:noAutofit/>
          </a:bodyPr>
          <a:lstStyle>
            <a:lvl1pPr lvl="0">
              <a:spcBef>
                <a:spcPts val="0"/>
              </a:spcBef>
              <a:spcAft>
                <a:spcPts val="0"/>
              </a:spcAft>
              <a:buNone/>
              <a:defRPr sz="7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2" name="Google Shape;22;p3"/>
          <p:cNvSpPr txBox="1"/>
          <p:nvPr>
            <p:ph idx="4" type="title"/>
          </p:nvPr>
        </p:nvSpPr>
        <p:spPr>
          <a:xfrm>
            <a:off x="6414875" y="58625"/>
            <a:ext cx="2500500" cy="172200"/>
          </a:xfrm>
          <a:prstGeom prst="rect">
            <a:avLst/>
          </a:prstGeom>
        </p:spPr>
        <p:txBody>
          <a:bodyPr anchorCtr="0" anchor="t" bIns="0" lIns="0" spcFirstLastPara="1" rIns="0" wrap="square" tIns="0">
            <a:noAutofit/>
          </a:bodyPr>
          <a:lstStyle>
            <a:lvl1pPr lvl="0" algn="r">
              <a:spcBef>
                <a:spcPts val="0"/>
              </a:spcBef>
              <a:spcAft>
                <a:spcPts val="0"/>
              </a:spcAft>
              <a:buNone/>
              <a:defRPr sz="700"/>
            </a:lvl1pPr>
            <a:lvl2pPr lvl="1"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3" name="Google Shape;23;p3"/>
          <p:cNvSpPr txBox="1"/>
          <p:nvPr>
            <p:ph idx="5" type="title"/>
          </p:nvPr>
        </p:nvSpPr>
        <p:spPr>
          <a:xfrm>
            <a:off x="3809850" y="1714600"/>
            <a:ext cx="2884500" cy="368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4" name="Google Shape;24;p3"/>
          <p:cNvSpPr txBox="1"/>
          <p:nvPr>
            <p:ph idx="6" type="title"/>
          </p:nvPr>
        </p:nvSpPr>
        <p:spPr>
          <a:xfrm>
            <a:off x="3809850" y="2159700"/>
            <a:ext cx="2884500" cy="368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5" name="Google Shape;25;p3"/>
          <p:cNvSpPr txBox="1"/>
          <p:nvPr>
            <p:ph idx="7" type="title"/>
          </p:nvPr>
        </p:nvSpPr>
        <p:spPr>
          <a:xfrm>
            <a:off x="3809850" y="2593988"/>
            <a:ext cx="2884500" cy="368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6" name="Google Shape;26;p3"/>
          <p:cNvSpPr txBox="1"/>
          <p:nvPr>
            <p:ph idx="8" type="title"/>
          </p:nvPr>
        </p:nvSpPr>
        <p:spPr>
          <a:xfrm>
            <a:off x="3809850" y="3036613"/>
            <a:ext cx="2884500" cy="368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7" name="Google Shape;27;p3"/>
          <p:cNvSpPr txBox="1"/>
          <p:nvPr>
            <p:ph idx="9" type="title"/>
          </p:nvPr>
        </p:nvSpPr>
        <p:spPr>
          <a:xfrm>
            <a:off x="3809850" y="3479238"/>
            <a:ext cx="2884500" cy="368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8" name="Google Shape;28;p3"/>
          <p:cNvSpPr txBox="1"/>
          <p:nvPr>
            <p:ph idx="13" type="title"/>
          </p:nvPr>
        </p:nvSpPr>
        <p:spPr>
          <a:xfrm>
            <a:off x="3154650" y="3049925"/>
            <a:ext cx="592800" cy="368100"/>
          </a:xfrm>
          <a:prstGeom prst="rect">
            <a:avLst/>
          </a:prstGeom>
        </p:spPr>
        <p:txBody>
          <a:bodyPr anchorCtr="0" anchor="ctr" bIns="91425" lIns="0" spcFirstLastPara="1" rIns="91425" wrap="square" tIns="0">
            <a:noAutofit/>
          </a:bodyPr>
          <a:lstStyle>
            <a:lvl1pPr lvl="0">
              <a:spcBef>
                <a:spcPts val="0"/>
              </a:spcBef>
              <a:spcAft>
                <a:spcPts val="0"/>
              </a:spcAft>
              <a:buClr>
                <a:schemeClr val="dk1"/>
              </a:buClr>
              <a:buSzPts val="2400"/>
              <a:buFont typeface="Figtree"/>
              <a:buNone/>
              <a:defRPr sz="2400"/>
            </a:lvl1pPr>
            <a:lvl2pPr lvl="1">
              <a:spcBef>
                <a:spcPts val="0"/>
              </a:spcBef>
              <a:spcAft>
                <a:spcPts val="0"/>
              </a:spcAft>
              <a:buClr>
                <a:schemeClr val="dk1"/>
              </a:buClr>
              <a:buSzPts val="2400"/>
              <a:buFont typeface="Figtree"/>
              <a:buNone/>
              <a:defRPr sz="2400">
                <a:latin typeface="Figtree"/>
                <a:ea typeface="Figtree"/>
                <a:cs typeface="Figtree"/>
                <a:sym typeface="Figtree"/>
              </a:defRPr>
            </a:lvl2pPr>
            <a:lvl3pPr lvl="2">
              <a:spcBef>
                <a:spcPts val="0"/>
              </a:spcBef>
              <a:spcAft>
                <a:spcPts val="0"/>
              </a:spcAft>
              <a:buClr>
                <a:schemeClr val="dk1"/>
              </a:buClr>
              <a:buSzPts val="2400"/>
              <a:buFont typeface="Figtree"/>
              <a:buNone/>
              <a:defRPr sz="2400">
                <a:latin typeface="Figtree"/>
                <a:ea typeface="Figtree"/>
                <a:cs typeface="Figtree"/>
                <a:sym typeface="Figtree"/>
              </a:defRPr>
            </a:lvl3pPr>
            <a:lvl4pPr lvl="3">
              <a:spcBef>
                <a:spcPts val="0"/>
              </a:spcBef>
              <a:spcAft>
                <a:spcPts val="0"/>
              </a:spcAft>
              <a:buClr>
                <a:schemeClr val="dk1"/>
              </a:buClr>
              <a:buSzPts val="2400"/>
              <a:buFont typeface="Figtree"/>
              <a:buNone/>
              <a:defRPr sz="2400">
                <a:latin typeface="Figtree"/>
                <a:ea typeface="Figtree"/>
                <a:cs typeface="Figtree"/>
                <a:sym typeface="Figtree"/>
              </a:defRPr>
            </a:lvl4pPr>
            <a:lvl5pPr lvl="4">
              <a:spcBef>
                <a:spcPts val="0"/>
              </a:spcBef>
              <a:spcAft>
                <a:spcPts val="0"/>
              </a:spcAft>
              <a:buClr>
                <a:schemeClr val="dk1"/>
              </a:buClr>
              <a:buSzPts val="2400"/>
              <a:buFont typeface="Figtree"/>
              <a:buNone/>
              <a:defRPr sz="2400">
                <a:latin typeface="Figtree"/>
                <a:ea typeface="Figtree"/>
                <a:cs typeface="Figtree"/>
                <a:sym typeface="Figtree"/>
              </a:defRPr>
            </a:lvl5pPr>
            <a:lvl6pPr lvl="5">
              <a:spcBef>
                <a:spcPts val="0"/>
              </a:spcBef>
              <a:spcAft>
                <a:spcPts val="0"/>
              </a:spcAft>
              <a:buClr>
                <a:schemeClr val="dk1"/>
              </a:buClr>
              <a:buSzPts val="2400"/>
              <a:buFont typeface="Figtree"/>
              <a:buNone/>
              <a:defRPr sz="2400">
                <a:latin typeface="Figtree"/>
                <a:ea typeface="Figtree"/>
                <a:cs typeface="Figtree"/>
                <a:sym typeface="Figtree"/>
              </a:defRPr>
            </a:lvl6pPr>
            <a:lvl7pPr lvl="6">
              <a:spcBef>
                <a:spcPts val="0"/>
              </a:spcBef>
              <a:spcAft>
                <a:spcPts val="0"/>
              </a:spcAft>
              <a:buClr>
                <a:schemeClr val="dk1"/>
              </a:buClr>
              <a:buSzPts val="2400"/>
              <a:buFont typeface="Figtree"/>
              <a:buNone/>
              <a:defRPr sz="2400">
                <a:latin typeface="Figtree"/>
                <a:ea typeface="Figtree"/>
                <a:cs typeface="Figtree"/>
                <a:sym typeface="Figtree"/>
              </a:defRPr>
            </a:lvl7pPr>
            <a:lvl8pPr lvl="7">
              <a:spcBef>
                <a:spcPts val="0"/>
              </a:spcBef>
              <a:spcAft>
                <a:spcPts val="0"/>
              </a:spcAft>
              <a:buClr>
                <a:schemeClr val="dk1"/>
              </a:buClr>
              <a:buSzPts val="2400"/>
              <a:buFont typeface="Figtree"/>
              <a:buNone/>
              <a:defRPr sz="2400">
                <a:latin typeface="Figtree"/>
                <a:ea typeface="Figtree"/>
                <a:cs typeface="Figtree"/>
                <a:sym typeface="Figtree"/>
              </a:defRPr>
            </a:lvl8pPr>
            <a:lvl9pPr lvl="8">
              <a:spcBef>
                <a:spcPts val="0"/>
              </a:spcBef>
              <a:spcAft>
                <a:spcPts val="0"/>
              </a:spcAft>
              <a:buClr>
                <a:schemeClr val="dk1"/>
              </a:buClr>
              <a:buSzPts val="2400"/>
              <a:buFont typeface="Figtree"/>
              <a:buNone/>
              <a:defRPr sz="2400">
                <a:latin typeface="Figtree"/>
                <a:ea typeface="Figtree"/>
                <a:cs typeface="Figtree"/>
                <a:sym typeface="Figtree"/>
              </a:defRPr>
            </a:lvl9pPr>
          </a:lstStyle>
          <a:p/>
        </p:txBody>
      </p:sp>
      <p:sp>
        <p:nvSpPr>
          <p:cNvPr id="29" name="Google Shape;29;p3"/>
          <p:cNvSpPr txBox="1"/>
          <p:nvPr>
            <p:ph idx="14" type="title"/>
          </p:nvPr>
        </p:nvSpPr>
        <p:spPr>
          <a:xfrm>
            <a:off x="3154650" y="2604813"/>
            <a:ext cx="592800" cy="368100"/>
          </a:xfrm>
          <a:prstGeom prst="rect">
            <a:avLst/>
          </a:prstGeom>
        </p:spPr>
        <p:txBody>
          <a:bodyPr anchorCtr="0" anchor="t" bIns="91425" lIns="0" spcFirstLastPara="1" rIns="91425" wrap="square" tIns="0">
            <a:noAutofit/>
          </a:bodyPr>
          <a:lstStyle>
            <a:lvl1pPr lvl="0">
              <a:spcBef>
                <a:spcPts val="0"/>
              </a:spcBef>
              <a:spcAft>
                <a:spcPts val="0"/>
              </a:spcAft>
              <a:buClr>
                <a:schemeClr val="dk1"/>
              </a:buClr>
              <a:buSzPts val="2400"/>
              <a:buFont typeface="Figtree"/>
              <a:buNone/>
              <a:defRPr sz="2400"/>
            </a:lvl1pPr>
            <a:lvl2pPr lvl="1">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2pPr>
            <a:lvl3pPr lvl="2">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3pPr>
            <a:lvl4pPr lvl="3">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4pPr>
            <a:lvl5pPr lvl="4">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5pPr>
            <a:lvl6pPr lvl="5">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6pPr>
            <a:lvl7pPr lvl="6">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7pPr>
            <a:lvl8pPr lvl="7">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8pPr>
            <a:lvl9pPr lvl="8">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9pPr>
          </a:lstStyle>
          <a:p/>
        </p:txBody>
      </p:sp>
      <p:sp>
        <p:nvSpPr>
          <p:cNvPr id="30" name="Google Shape;30;p3"/>
          <p:cNvSpPr txBox="1"/>
          <p:nvPr>
            <p:ph idx="15" type="title"/>
          </p:nvPr>
        </p:nvSpPr>
        <p:spPr>
          <a:xfrm>
            <a:off x="3154650" y="2159700"/>
            <a:ext cx="592800" cy="368100"/>
          </a:xfrm>
          <a:prstGeom prst="rect">
            <a:avLst/>
          </a:prstGeom>
        </p:spPr>
        <p:txBody>
          <a:bodyPr anchorCtr="0" anchor="t" bIns="91425" lIns="0" spcFirstLastPara="1" rIns="91425" wrap="square" tIns="0">
            <a:noAutofit/>
          </a:bodyPr>
          <a:lstStyle>
            <a:lvl1pPr lvl="0">
              <a:spcBef>
                <a:spcPts val="0"/>
              </a:spcBef>
              <a:spcAft>
                <a:spcPts val="0"/>
              </a:spcAft>
              <a:buClr>
                <a:schemeClr val="dk1"/>
              </a:buClr>
              <a:buSzPts val="2400"/>
              <a:buFont typeface="Figtree"/>
              <a:buNone/>
              <a:defRPr sz="2400"/>
            </a:lvl1pPr>
            <a:lvl2pPr lvl="1">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2pPr>
            <a:lvl3pPr lvl="2">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3pPr>
            <a:lvl4pPr lvl="3">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4pPr>
            <a:lvl5pPr lvl="4">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5pPr>
            <a:lvl6pPr lvl="5">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6pPr>
            <a:lvl7pPr lvl="6">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7pPr>
            <a:lvl8pPr lvl="7">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8pPr>
            <a:lvl9pPr lvl="8">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9pPr>
          </a:lstStyle>
          <a:p/>
        </p:txBody>
      </p:sp>
      <p:sp>
        <p:nvSpPr>
          <p:cNvPr id="31" name="Google Shape;31;p3"/>
          <p:cNvSpPr txBox="1"/>
          <p:nvPr>
            <p:ph idx="16" type="title"/>
          </p:nvPr>
        </p:nvSpPr>
        <p:spPr>
          <a:xfrm>
            <a:off x="3154650" y="1714588"/>
            <a:ext cx="592800" cy="368100"/>
          </a:xfrm>
          <a:prstGeom prst="rect">
            <a:avLst/>
          </a:prstGeom>
        </p:spPr>
        <p:txBody>
          <a:bodyPr anchorCtr="0" anchor="t" bIns="91425" lIns="0" spcFirstLastPara="1" rIns="91425" wrap="square" tIns="0">
            <a:noAutofit/>
          </a:bodyPr>
          <a:lstStyle>
            <a:lvl1pPr lvl="0">
              <a:spcBef>
                <a:spcPts val="0"/>
              </a:spcBef>
              <a:spcAft>
                <a:spcPts val="0"/>
              </a:spcAft>
              <a:buClr>
                <a:schemeClr val="dk1"/>
              </a:buClr>
              <a:buSzPts val="2400"/>
              <a:buFont typeface="Figtree"/>
              <a:buNone/>
              <a:defRPr sz="2400"/>
            </a:lvl1pPr>
            <a:lvl2pPr lvl="1">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2pPr>
            <a:lvl3pPr lvl="2">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3pPr>
            <a:lvl4pPr lvl="3">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4pPr>
            <a:lvl5pPr lvl="4">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5pPr>
            <a:lvl6pPr lvl="5">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6pPr>
            <a:lvl7pPr lvl="6">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7pPr>
            <a:lvl8pPr lvl="7">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8pPr>
            <a:lvl9pPr lvl="8">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9pPr>
          </a:lstStyle>
          <a:p/>
        </p:txBody>
      </p:sp>
      <p:sp>
        <p:nvSpPr>
          <p:cNvPr id="32" name="Google Shape;32;p3"/>
          <p:cNvSpPr txBox="1"/>
          <p:nvPr>
            <p:ph idx="17" type="title"/>
          </p:nvPr>
        </p:nvSpPr>
        <p:spPr>
          <a:xfrm>
            <a:off x="3154650" y="1269488"/>
            <a:ext cx="592800" cy="368100"/>
          </a:xfrm>
          <a:prstGeom prst="rect">
            <a:avLst/>
          </a:prstGeom>
        </p:spPr>
        <p:txBody>
          <a:bodyPr anchorCtr="0" anchor="t" bIns="91425" lIns="0" spcFirstLastPara="1" rIns="91425" wrap="square" tIns="0">
            <a:noAutofit/>
          </a:bodyPr>
          <a:lstStyle>
            <a:lvl1pPr lvl="0">
              <a:spcBef>
                <a:spcPts val="0"/>
              </a:spcBef>
              <a:spcAft>
                <a:spcPts val="0"/>
              </a:spcAft>
              <a:buClr>
                <a:schemeClr val="dk1"/>
              </a:buClr>
              <a:buSzPts val="2400"/>
              <a:buFont typeface="Figtree"/>
              <a:buNone/>
              <a:defRPr sz="2400"/>
            </a:lvl1pPr>
            <a:lvl2pPr lvl="1">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2pPr>
            <a:lvl3pPr lvl="2">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3pPr>
            <a:lvl4pPr lvl="3">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4pPr>
            <a:lvl5pPr lvl="4">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5pPr>
            <a:lvl6pPr lvl="5">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6pPr>
            <a:lvl7pPr lvl="6">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7pPr>
            <a:lvl8pPr lvl="7">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8pPr>
            <a:lvl9pPr lvl="8">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9pPr>
          </a:lstStyle>
          <a:p/>
        </p:txBody>
      </p:sp>
      <p:sp>
        <p:nvSpPr>
          <p:cNvPr id="33" name="Google Shape;33;p3"/>
          <p:cNvSpPr txBox="1"/>
          <p:nvPr>
            <p:ph idx="18" type="title"/>
          </p:nvPr>
        </p:nvSpPr>
        <p:spPr>
          <a:xfrm>
            <a:off x="228600" y="457200"/>
            <a:ext cx="5762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 Alt 2">
  <p:cSld name="CUSTOM_8_1_1_1_1_1_1_1_1_1_1_1_1_1_1_1_1_1_1_1_1_1_1_1_1_1_1_1_1_1_1_1_1">
    <p:spTree>
      <p:nvGrpSpPr>
        <p:cNvPr id="240" name="Shape 240"/>
        <p:cNvGrpSpPr/>
        <p:nvPr/>
      </p:nvGrpSpPr>
      <p:grpSpPr>
        <a:xfrm>
          <a:off x="0" y="0"/>
          <a:ext cx="0" cy="0"/>
          <a:chOff x="0" y="0"/>
          <a:chExt cx="0" cy="0"/>
        </a:xfrm>
      </p:grpSpPr>
      <p:sp>
        <p:nvSpPr>
          <p:cNvPr id="241" name="Google Shape;241;p21"/>
          <p:cNvSpPr/>
          <p:nvPr/>
        </p:nvSpPr>
        <p:spPr>
          <a:xfrm flipH="1">
            <a:off x="5961300" y="0"/>
            <a:ext cx="3177300" cy="31773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242" name="Google Shape;242;p21"/>
          <p:cNvSpPr/>
          <p:nvPr/>
        </p:nvSpPr>
        <p:spPr>
          <a:xfrm rot="5400000">
            <a:off x="3888975" y="-2016150"/>
            <a:ext cx="1358100" cy="9140700"/>
          </a:xfrm>
          <a:prstGeom prst="rect">
            <a:avLst/>
          </a:prstGeom>
          <a:gradFill>
            <a:gsLst>
              <a:gs pos="0">
                <a:schemeClr val="accent6"/>
              </a:gs>
              <a:gs pos="100000">
                <a:schemeClr val="lt2"/>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Jost"/>
              <a:ea typeface="Jost"/>
              <a:cs typeface="Jost"/>
              <a:sym typeface="Jost"/>
            </a:endParaRPr>
          </a:p>
        </p:txBody>
      </p:sp>
      <p:sp>
        <p:nvSpPr>
          <p:cNvPr id="243" name="Google Shape;243;p21"/>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700"/>
              <a:buFont typeface="Figtree"/>
              <a:buNone/>
              <a:defRPr sz="700"/>
            </a:lvl2pPr>
            <a:lvl3pPr lvl="2">
              <a:spcBef>
                <a:spcPts val="0"/>
              </a:spcBef>
              <a:spcAft>
                <a:spcPts val="0"/>
              </a:spcAft>
              <a:buSzPts val="700"/>
              <a:buFont typeface="Figtree"/>
              <a:buNone/>
              <a:defRPr sz="700"/>
            </a:lvl3pPr>
            <a:lvl4pPr lvl="3">
              <a:spcBef>
                <a:spcPts val="0"/>
              </a:spcBef>
              <a:spcAft>
                <a:spcPts val="0"/>
              </a:spcAft>
              <a:buSzPts val="700"/>
              <a:buFont typeface="Figtree"/>
              <a:buNone/>
              <a:defRPr sz="700"/>
            </a:lvl4pPr>
            <a:lvl5pPr lvl="4">
              <a:spcBef>
                <a:spcPts val="0"/>
              </a:spcBef>
              <a:spcAft>
                <a:spcPts val="0"/>
              </a:spcAft>
              <a:buSzPts val="700"/>
              <a:buFont typeface="Figtree"/>
              <a:buNone/>
              <a:defRPr sz="700"/>
            </a:lvl5pPr>
            <a:lvl6pPr lvl="5">
              <a:spcBef>
                <a:spcPts val="0"/>
              </a:spcBef>
              <a:spcAft>
                <a:spcPts val="0"/>
              </a:spcAft>
              <a:buSzPts val="700"/>
              <a:buFont typeface="Figtree"/>
              <a:buNone/>
              <a:defRPr sz="700"/>
            </a:lvl6pPr>
            <a:lvl7pPr lvl="6">
              <a:spcBef>
                <a:spcPts val="0"/>
              </a:spcBef>
              <a:spcAft>
                <a:spcPts val="0"/>
              </a:spcAft>
              <a:buSzPts val="700"/>
              <a:buFont typeface="Figtree"/>
              <a:buNone/>
              <a:defRPr sz="700"/>
            </a:lvl7pPr>
            <a:lvl8pPr lvl="7">
              <a:spcBef>
                <a:spcPts val="0"/>
              </a:spcBef>
              <a:spcAft>
                <a:spcPts val="0"/>
              </a:spcAft>
              <a:buSzPts val="700"/>
              <a:buFont typeface="Figtree"/>
              <a:buNone/>
              <a:defRPr sz="700"/>
            </a:lvl8pPr>
            <a:lvl9pPr lvl="8">
              <a:spcBef>
                <a:spcPts val="0"/>
              </a:spcBef>
              <a:spcAft>
                <a:spcPts val="0"/>
              </a:spcAft>
              <a:buSzPts val="700"/>
              <a:buFont typeface="Figtree"/>
              <a:buNone/>
              <a:defRPr sz="700"/>
            </a:lvl9pPr>
          </a:lstStyle>
          <a:p/>
        </p:txBody>
      </p:sp>
      <p:sp>
        <p:nvSpPr>
          <p:cNvPr id="244" name="Google Shape;244;p21"/>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45" name="Google Shape;245;p21"/>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246" name="Google Shape;246;p21"/>
          <p:cNvSpPr txBox="1"/>
          <p:nvPr>
            <p:ph idx="1" type="subTitle"/>
          </p:nvPr>
        </p:nvSpPr>
        <p:spPr>
          <a:xfrm>
            <a:off x="486625" y="1307025"/>
            <a:ext cx="2281500" cy="2076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a:lvl1pPr>
            <a:lvl2pPr lvl="1">
              <a:lnSpc>
                <a:spcPct val="95000"/>
              </a:lnSpc>
              <a:spcBef>
                <a:spcPts val="0"/>
              </a:spcBef>
              <a:spcAft>
                <a:spcPts val="0"/>
              </a:spcAft>
              <a:buNone/>
              <a:defRPr/>
            </a:lvl2pPr>
            <a:lvl3pPr lvl="2">
              <a:lnSpc>
                <a:spcPct val="95000"/>
              </a:lnSpc>
              <a:spcBef>
                <a:spcPts val="0"/>
              </a:spcBef>
              <a:spcAft>
                <a:spcPts val="0"/>
              </a:spcAft>
              <a:buNone/>
              <a:defRPr/>
            </a:lvl3pPr>
            <a:lvl4pPr lvl="3">
              <a:lnSpc>
                <a:spcPct val="95000"/>
              </a:lnSpc>
              <a:spcBef>
                <a:spcPts val="0"/>
              </a:spcBef>
              <a:spcAft>
                <a:spcPts val="0"/>
              </a:spcAft>
              <a:buNone/>
              <a:defRPr/>
            </a:lvl4pPr>
            <a:lvl5pPr lvl="4">
              <a:lnSpc>
                <a:spcPct val="95000"/>
              </a:lnSpc>
              <a:spcBef>
                <a:spcPts val="0"/>
              </a:spcBef>
              <a:spcAft>
                <a:spcPts val="0"/>
              </a:spcAft>
              <a:buNone/>
              <a:defRPr/>
            </a:lvl5pPr>
            <a:lvl6pPr lvl="5">
              <a:lnSpc>
                <a:spcPct val="95000"/>
              </a:lnSpc>
              <a:spcBef>
                <a:spcPts val="0"/>
              </a:spcBef>
              <a:spcAft>
                <a:spcPts val="0"/>
              </a:spcAft>
              <a:buNone/>
              <a:defRPr/>
            </a:lvl6pPr>
            <a:lvl7pPr lvl="6">
              <a:lnSpc>
                <a:spcPct val="95000"/>
              </a:lnSpc>
              <a:spcBef>
                <a:spcPts val="0"/>
              </a:spcBef>
              <a:spcAft>
                <a:spcPts val="0"/>
              </a:spcAft>
              <a:buNone/>
              <a:defRPr/>
            </a:lvl7pPr>
            <a:lvl8pPr lvl="7">
              <a:lnSpc>
                <a:spcPct val="95000"/>
              </a:lnSpc>
              <a:spcBef>
                <a:spcPts val="0"/>
              </a:spcBef>
              <a:spcAft>
                <a:spcPts val="0"/>
              </a:spcAft>
              <a:buNone/>
              <a:defRPr/>
            </a:lvl8pPr>
            <a:lvl9pPr lvl="8">
              <a:lnSpc>
                <a:spcPct val="95000"/>
              </a:lnSpc>
              <a:spcBef>
                <a:spcPts val="0"/>
              </a:spcBef>
              <a:spcAft>
                <a:spcPts val="0"/>
              </a:spcAft>
              <a:buNone/>
              <a:defRPr/>
            </a:lvl9pPr>
          </a:lstStyle>
          <a:p/>
        </p:txBody>
      </p:sp>
      <p:sp>
        <p:nvSpPr>
          <p:cNvPr id="247" name="Google Shape;247;p21"/>
          <p:cNvSpPr txBox="1"/>
          <p:nvPr>
            <p:ph idx="4" type="body"/>
          </p:nvPr>
        </p:nvSpPr>
        <p:spPr>
          <a:xfrm>
            <a:off x="486650" y="1623430"/>
            <a:ext cx="22815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48" name="Google Shape;248;p21"/>
          <p:cNvSpPr txBox="1"/>
          <p:nvPr>
            <p:ph idx="5" type="subTitle"/>
          </p:nvPr>
        </p:nvSpPr>
        <p:spPr>
          <a:xfrm>
            <a:off x="3431225" y="1668075"/>
            <a:ext cx="2281500" cy="2076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a:lvl1pPr>
            <a:lvl2pPr lvl="1">
              <a:lnSpc>
                <a:spcPct val="95000"/>
              </a:lnSpc>
              <a:spcBef>
                <a:spcPts val="0"/>
              </a:spcBef>
              <a:spcAft>
                <a:spcPts val="0"/>
              </a:spcAft>
              <a:buNone/>
              <a:defRPr/>
            </a:lvl2pPr>
            <a:lvl3pPr lvl="2">
              <a:lnSpc>
                <a:spcPct val="95000"/>
              </a:lnSpc>
              <a:spcBef>
                <a:spcPts val="0"/>
              </a:spcBef>
              <a:spcAft>
                <a:spcPts val="0"/>
              </a:spcAft>
              <a:buNone/>
              <a:defRPr/>
            </a:lvl3pPr>
            <a:lvl4pPr lvl="3">
              <a:lnSpc>
                <a:spcPct val="95000"/>
              </a:lnSpc>
              <a:spcBef>
                <a:spcPts val="0"/>
              </a:spcBef>
              <a:spcAft>
                <a:spcPts val="0"/>
              </a:spcAft>
              <a:buNone/>
              <a:defRPr/>
            </a:lvl4pPr>
            <a:lvl5pPr lvl="4">
              <a:lnSpc>
                <a:spcPct val="95000"/>
              </a:lnSpc>
              <a:spcBef>
                <a:spcPts val="0"/>
              </a:spcBef>
              <a:spcAft>
                <a:spcPts val="0"/>
              </a:spcAft>
              <a:buNone/>
              <a:defRPr/>
            </a:lvl5pPr>
            <a:lvl6pPr lvl="5">
              <a:lnSpc>
                <a:spcPct val="95000"/>
              </a:lnSpc>
              <a:spcBef>
                <a:spcPts val="0"/>
              </a:spcBef>
              <a:spcAft>
                <a:spcPts val="0"/>
              </a:spcAft>
              <a:buNone/>
              <a:defRPr/>
            </a:lvl6pPr>
            <a:lvl7pPr lvl="6">
              <a:lnSpc>
                <a:spcPct val="95000"/>
              </a:lnSpc>
              <a:spcBef>
                <a:spcPts val="0"/>
              </a:spcBef>
              <a:spcAft>
                <a:spcPts val="0"/>
              </a:spcAft>
              <a:buNone/>
              <a:defRPr/>
            </a:lvl7pPr>
            <a:lvl8pPr lvl="7">
              <a:lnSpc>
                <a:spcPct val="95000"/>
              </a:lnSpc>
              <a:spcBef>
                <a:spcPts val="0"/>
              </a:spcBef>
              <a:spcAft>
                <a:spcPts val="0"/>
              </a:spcAft>
              <a:buNone/>
              <a:defRPr/>
            </a:lvl8pPr>
            <a:lvl9pPr lvl="8">
              <a:lnSpc>
                <a:spcPct val="95000"/>
              </a:lnSpc>
              <a:spcBef>
                <a:spcPts val="0"/>
              </a:spcBef>
              <a:spcAft>
                <a:spcPts val="0"/>
              </a:spcAft>
              <a:buNone/>
              <a:defRPr/>
            </a:lvl9pPr>
          </a:lstStyle>
          <a:p/>
        </p:txBody>
      </p:sp>
      <p:sp>
        <p:nvSpPr>
          <p:cNvPr id="249" name="Google Shape;249;p21"/>
          <p:cNvSpPr txBox="1"/>
          <p:nvPr>
            <p:ph idx="6" type="body"/>
          </p:nvPr>
        </p:nvSpPr>
        <p:spPr>
          <a:xfrm>
            <a:off x="3431250" y="1984480"/>
            <a:ext cx="22815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50" name="Google Shape;250;p21"/>
          <p:cNvSpPr txBox="1"/>
          <p:nvPr>
            <p:ph idx="7" type="subTitle"/>
          </p:nvPr>
        </p:nvSpPr>
        <p:spPr>
          <a:xfrm>
            <a:off x="6375825" y="1307025"/>
            <a:ext cx="2281500" cy="2076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a:lvl1pPr>
            <a:lvl2pPr lvl="1">
              <a:lnSpc>
                <a:spcPct val="95000"/>
              </a:lnSpc>
              <a:spcBef>
                <a:spcPts val="0"/>
              </a:spcBef>
              <a:spcAft>
                <a:spcPts val="0"/>
              </a:spcAft>
              <a:buNone/>
              <a:defRPr/>
            </a:lvl2pPr>
            <a:lvl3pPr lvl="2">
              <a:lnSpc>
                <a:spcPct val="95000"/>
              </a:lnSpc>
              <a:spcBef>
                <a:spcPts val="0"/>
              </a:spcBef>
              <a:spcAft>
                <a:spcPts val="0"/>
              </a:spcAft>
              <a:buNone/>
              <a:defRPr/>
            </a:lvl3pPr>
            <a:lvl4pPr lvl="3">
              <a:lnSpc>
                <a:spcPct val="95000"/>
              </a:lnSpc>
              <a:spcBef>
                <a:spcPts val="0"/>
              </a:spcBef>
              <a:spcAft>
                <a:spcPts val="0"/>
              </a:spcAft>
              <a:buNone/>
              <a:defRPr/>
            </a:lvl4pPr>
            <a:lvl5pPr lvl="4">
              <a:lnSpc>
                <a:spcPct val="95000"/>
              </a:lnSpc>
              <a:spcBef>
                <a:spcPts val="0"/>
              </a:spcBef>
              <a:spcAft>
                <a:spcPts val="0"/>
              </a:spcAft>
              <a:buNone/>
              <a:defRPr/>
            </a:lvl5pPr>
            <a:lvl6pPr lvl="5">
              <a:lnSpc>
                <a:spcPct val="95000"/>
              </a:lnSpc>
              <a:spcBef>
                <a:spcPts val="0"/>
              </a:spcBef>
              <a:spcAft>
                <a:spcPts val="0"/>
              </a:spcAft>
              <a:buNone/>
              <a:defRPr/>
            </a:lvl6pPr>
            <a:lvl7pPr lvl="6">
              <a:lnSpc>
                <a:spcPct val="95000"/>
              </a:lnSpc>
              <a:spcBef>
                <a:spcPts val="0"/>
              </a:spcBef>
              <a:spcAft>
                <a:spcPts val="0"/>
              </a:spcAft>
              <a:buNone/>
              <a:defRPr/>
            </a:lvl7pPr>
            <a:lvl8pPr lvl="7">
              <a:lnSpc>
                <a:spcPct val="95000"/>
              </a:lnSpc>
              <a:spcBef>
                <a:spcPts val="0"/>
              </a:spcBef>
              <a:spcAft>
                <a:spcPts val="0"/>
              </a:spcAft>
              <a:buNone/>
              <a:defRPr/>
            </a:lvl8pPr>
            <a:lvl9pPr lvl="8">
              <a:lnSpc>
                <a:spcPct val="95000"/>
              </a:lnSpc>
              <a:spcBef>
                <a:spcPts val="0"/>
              </a:spcBef>
              <a:spcAft>
                <a:spcPts val="0"/>
              </a:spcAft>
              <a:buNone/>
              <a:defRPr/>
            </a:lvl9pPr>
          </a:lstStyle>
          <a:p/>
        </p:txBody>
      </p:sp>
      <p:sp>
        <p:nvSpPr>
          <p:cNvPr id="251" name="Google Shape;251;p21"/>
          <p:cNvSpPr txBox="1"/>
          <p:nvPr>
            <p:ph idx="8" type="body"/>
          </p:nvPr>
        </p:nvSpPr>
        <p:spPr>
          <a:xfrm>
            <a:off x="6375850" y="1623430"/>
            <a:ext cx="22815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trics display - Alt 1">
  <p:cSld name="CUSTOM_8_1_1_1_1_1_1_1_1_1_1_1_1_1_1_1_1_1_1_1_1_1_1_1_1_1_1_1_1_1_1_1_1_1">
    <p:spTree>
      <p:nvGrpSpPr>
        <p:cNvPr id="252" name="Shape 252"/>
        <p:cNvGrpSpPr/>
        <p:nvPr/>
      </p:nvGrpSpPr>
      <p:grpSpPr>
        <a:xfrm>
          <a:off x="0" y="0"/>
          <a:ext cx="0" cy="0"/>
          <a:chOff x="0" y="0"/>
          <a:chExt cx="0" cy="0"/>
        </a:xfrm>
      </p:grpSpPr>
      <p:sp>
        <p:nvSpPr>
          <p:cNvPr id="253" name="Google Shape;253;p22"/>
          <p:cNvSpPr/>
          <p:nvPr/>
        </p:nvSpPr>
        <p:spPr>
          <a:xfrm>
            <a:off x="7529650" y="250"/>
            <a:ext cx="1614900" cy="5147700"/>
          </a:xfrm>
          <a:prstGeom prst="rect">
            <a:avLst/>
          </a:prstGeom>
          <a:gradFill>
            <a:gsLst>
              <a:gs pos="0">
                <a:schemeClr val="accent6"/>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254" name="Google Shape;254;p22"/>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55" name="Google Shape;255;p22"/>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56" name="Google Shape;256;p22"/>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257" name="Google Shape;257;p22"/>
          <p:cNvSpPr txBox="1"/>
          <p:nvPr>
            <p:ph idx="1" type="body"/>
          </p:nvPr>
        </p:nvSpPr>
        <p:spPr>
          <a:xfrm>
            <a:off x="230075" y="990150"/>
            <a:ext cx="3612900" cy="353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58" name="Google Shape;258;p22"/>
          <p:cNvSpPr txBox="1"/>
          <p:nvPr>
            <p:ph idx="4" type="subTitle"/>
          </p:nvPr>
        </p:nvSpPr>
        <p:spPr>
          <a:xfrm>
            <a:off x="228600" y="4156375"/>
            <a:ext cx="12528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259" name="Google Shape;259;p22"/>
          <p:cNvSpPr txBox="1"/>
          <p:nvPr>
            <p:ph idx="5" type="subTitle"/>
          </p:nvPr>
        </p:nvSpPr>
        <p:spPr>
          <a:xfrm>
            <a:off x="230075" y="3582936"/>
            <a:ext cx="1252800" cy="424800"/>
          </a:xfrm>
          <a:prstGeom prst="rect">
            <a:avLst/>
          </a:prstGeom>
        </p:spPr>
        <p:txBody>
          <a:bodyPr anchorCtr="0" anchor="t" bIns="0" lIns="0" spcFirstLastPara="1" rIns="0" wrap="square" tIns="0">
            <a:noAutofit/>
          </a:bodyPr>
          <a:lstStyle>
            <a:lvl1pPr lvl="0">
              <a:spcBef>
                <a:spcPts val="0"/>
              </a:spcBef>
              <a:spcAft>
                <a:spcPts val="0"/>
              </a:spcAft>
              <a:buNone/>
              <a:defRPr sz="3600">
                <a:solidFill>
                  <a:schemeClr val="lt2"/>
                </a:solidFill>
                <a:latin typeface="Jost"/>
                <a:ea typeface="Jost"/>
                <a:cs typeface="Jost"/>
                <a:sym typeface="Jost"/>
              </a:defRPr>
            </a:lvl1pPr>
            <a:lvl2pPr lvl="1">
              <a:spcBef>
                <a:spcPts val="0"/>
              </a:spcBef>
              <a:spcAft>
                <a:spcPts val="0"/>
              </a:spcAft>
              <a:buNone/>
              <a:defRPr sz="3600">
                <a:solidFill>
                  <a:schemeClr val="lt2"/>
                </a:solidFill>
                <a:latin typeface="Jost"/>
                <a:ea typeface="Jost"/>
                <a:cs typeface="Jost"/>
                <a:sym typeface="Jost"/>
              </a:defRPr>
            </a:lvl2pPr>
            <a:lvl3pPr lvl="2">
              <a:spcBef>
                <a:spcPts val="0"/>
              </a:spcBef>
              <a:spcAft>
                <a:spcPts val="0"/>
              </a:spcAft>
              <a:buNone/>
              <a:defRPr sz="3600">
                <a:solidFill>
                  <a:schemeClr val="lt2"/>
                </a:solidFill>
                <a:latin typeface="Jost"/>
                <a:ea typeface="Jost"/>
                <a:cs typeface="Jost"/>
                <a:sym typeface="Jost"/>
              </a:defRPr>
            </a:lvl3pPr>
            <a:lvl4pPr lvl="3">
              <a:spcBef>
                <a:spcPts val="0"/>
              </a:spcBef>
              <a:spcAft>
                <a:spcPts val="0"/>
              </a:spcAft>
              <a:buNone/>
              <a:defRPr sz="3600">
                <a:solidFill>
                  <a:schemeClr val="lt2"/>
                </a:solidFill>
                <a:latin typeface="Jost"/>
                <a:ea typeface="Jost"/>
                <a:cs typeface="Jost"/>
                <a:sym typeface="Jost"/>
              </a:defRPr>
            </a:lvl4pPr>
            <a:lvl5pPr lvl="4">
              <a:spcBef>
                <a:spcPts val="0"/>
              </a:spcBef>
              <a:spcAft>
                <a:spcPts val="0"/>
              </a:spcAft>
              <a:buNone/>
              <a:defRPr sz="3600">
                <a:solidFill>
                  <a:schemeClr val="lt2"/>
                </a:solidFill>
                <a:latin typeface="Jost"/>
                <a:ea typeface="Jost"/>
                <a:cs typeface="Jost"/>
                <a:sym typeface="Jost"/>
              </a:defRPr>
            </a:lvl5pPr>
            <a:lvl6pPr lvl="5">
              <a:spcBef>
                <a:spcPts val="0"/>
              </a:spcBef>
              <a:spcAft>
                <a:spcPts val="0"/>
              </a:spcAft>
              <a:buNone/>
              <a:defRPr sz="3600">
                <a:solidFill>
                  <a:schemeClr val="lt2"/>
                </a:solidFill>
                <a:latin typeface="Jost"/>
                <a:ea typeface="Jost"/>
                <a:cs typeface="Jost"/>
                <a:sym typeface="Jost"/>
              </a:defRPr>
            </a:lvl6pPr>
            <a:lvl7pPr lvl="6">
              <a:spcBef>
                <a:spcPts val="0"/>
              </a:spcBef>
              <a:spcAft>
                <a:spcPts val="0"/>
              </a:spcAft>
              <a:buNone/>
              <a:defRPr sz="3600">
                <a:solidFill>
                  <a:schemeClr val="lt2"/>
                </a:solidFill>
                <a:latin typeface="Jost"/>
                <a:ea typeface="Jost"/>
                <a:cs typeface="Jost"/>
                <a:sym typeface="Jost"/>
              </a:defRPr>
            </a:lvl7pPr>
            <a:lvl8pPr lvl="7">
              <a:spcBef>
                <a:spcPts val="0"/>
              </a:spcBef>
              <a:spcAft>
                <a:spcPts val="0"/>
              </a:spcAft>
              <a:buNone/>
              <a:defRPr sz="3600">
                <a:solidFill>
                  <a:schemeClr val="lt2"/>
                </a:solidFill>
                <a:latin typeface="Jost"/>
                <a:ea typeface="Jost"/>
                <a:cs typeface="Jost"/>
                <a:sym typeface="Jost"/>
              </a:defRPr>
            </a:lvl8pPr>
            <a:lvl9pPr lvl="8">
              <a:spcBef>
                <a:spcPts val="0"/>
              </a:spcBef>
              <a:spcAft>
                <a:spcPts val="0"/>
              </a:spcAft>
              <a:buNone/>
              <a:defRPr sz="3600">
                <a:solidFill>
                  <a:schemeClr val="lt2"/>
                </a:solidFill>
                <a:latin typeface="Jost"/>
                <a:ea typeface="Jost"/>
                <a:cs typeface="Jost"/>
                <a:sym typeface="Jost"/>
              </a:defRPr>
            </a:lvl9pPr>
          </a:lstStyle>
          <a:p/>
        </p:txBody>
      </p:sp>
      <p:sp>
        <p:nvSpPr>
          <p:cNvPr id="260" name="Google Shape;260;p22"/>
          <p:cNvSpPr txBox="1"/>
          <p:nvPr>
            <p:ph idx="6" type="subTitle"/>
          </p:nvPr>
        </p:nvSpPr>
        <p:spPr>
          <a:xfrm>
            <a:off x="1983338" y="4156375"/>
            <a:ext cx="12528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261" name="Google Shape;261;p22"/>
          <p:cNvSpPr txBox="1"/>
          <p:nvPr>
            <p:ph idx="7" type="subTitle"/>
          </p:nvPr>
        </p:nvSpPr>
        <p:spPr>
          <a:xfrm>
            <a:off x="1984813" y="3582936"/>
            <a:ext cx="1252800" cy="424800"/>
          </a:xfrm>
          <a:prstGeom prst="rect">
            <a:avLst/>
          </a:prstGeom>
        </p:spPr>
        <p:txBody>
          <a:bodyPr anchorCtr="0" anchor="t" bIns="0" lIns="0" spcFirstLastPara="1" rIns="0" wrap="square" tIns="0">
            <a:noAutofit/>
          </a:bodyPr>
          <a:lstStyle>
            <a:lvl1pPr lvl="0">
              <a:spcBef>
                <a:spcPts val="0"/>
              </a:spcBef>
              <a:spcAft>
                <a:spcPts val="0"/>
              </a:spcAft>
              <a:buNone/>
              <a:defRPr sz="3600">
                <a:solidFill>
                  <a:schemeClr val="lt2"/>
                </a:solidFill>
                <a:latin typeface="Jost"/>
                <a:ea typeface="Jost"/>
                <a:cs typeface="Jost"/>
                <a:sym typeface="Jost"/>
              </a:defRPr>
            </a:lvl1pPr>
            <a:lvl2pPr lvl="1">
              <a:spcBef>
                <a:spcPts val="0"/>
              </a:spcBef>
              <a:spcAft>
                <a:spcPts val="0"/>
              </a:spcAft>
              <a:buNone/>
              <a:defRPr sz="3600">
                <a:solidFill>
                  <a:schemeClr val="lt2"/>
                </a:solidFill>
                <a:latin typeface="Jost"/>
                <a:ea typeface="Jost"/>
                <a:cs typeface="Jost"/>
                <a:sym typeface="Jost"/>
              </a:defRPr>
            </a:lvl2pPr>
            <a:lvl3pPr lvl="2">
              <a:spcBef>
                <a:spcPts val="0"/>
              </a:spcBef>
              <a:spcAft>
                <a:spcPts val="0"/>
              </a:spcAft>
              <a:buNone/>
              <a:defRPr sz="3600">
                <a:solidFill>
                  <a:schemeClr val="lt2"/>
                </a:solidFill>
                <a:latin typeface="Jost"/>
                <a:ea typeface="Jost"/>
                <a:cs typeface="Jost"/>
                <a:sym typeface="Jost"/>
              </a:defRPr>
            </a:lvl3pPr>
            <a:lvl4pPr lvl="3">
              <a:spcBef>
                <a:spcPts val="0"/>
              </a:spcBef>
              <a:spcAft>
                <a:spcPts val="0"/>
              </a:spcAft>
              <a:buNone/>
              <a:defRPr sz="3600">
                <a:solidFill>
                  <a:schemeClr val="lt2"/>
                </a:solidFill>
                <a:latin typeface="Jost"/>
                <a:ea typeface="Jost"/>
                <a:cs typeface="Jost"/>
                <a:sym typeface="Jost"/>
              </a:defRPr>
            </a:lvl4pPr>
            <a:lvl5pPr lvl="4">
              <a:spcBef>
                <a:spcPts val="0"/>
              </a:spcBef>
              <a:spcAft>
                <a:spcPts val="0"/>
              </a:spcAft>
              <a:buNone/>
              <a:defRPr sz="3600">
                <a:solidFill>
                  <a:schemeClr val="lt2"/>
                </a:solidFill>
                <a:latin typeface="Jost"/>
                <a:ea typeface="Jost"/>
                <a:cs typeface="Jost"/>
                <a:sym typeface="Jost"/>
              </a:defRPr>
            </a:lvl5pPr>
            <a:lvl6pPr lvl="5">
              <a:spcBef>
                <a:spcPts val="0"/>
              </a:spcBef>
              <a:spcAft>
                <a:spcPts val="0"/>
              </a:spcAft>
              <a:buNone/>
              <a:defRPr sz="3600">
                <a:solidFill>
                  <a:schemeClr val="lt2"/>
                </a:solidFill>
                <a:latin typeface="Jost"/>
                <a:ea typeface="Jost"/>
                <a:cs typeface="Jost"/>
                <a:sym typeface="Jost"/>
              </a:defRPr>
            </a:lvl6pPr>
            <a:lvl7pPr lvl="6">
              <a:spcBef>
                <a:spcPts val="0"/>
              </a:spcBef>
              <a:spcAft>
                <a:spcPts val="0"/>
              </a:spcAft>
              <a:buNone/>
              <a:defRPr sz="3600">
                <a:solidFill>
                  <a:schemeClr val="lt2"/>
                </a:solidFill>
                <a:latin typeface="Jost"/>
                <a:ea typeface="Jost"/>
                <a:cs typeface="Jost"/>
                <a:sym typeface="Jost"/>
              </a:defRPr>
            </a:lvl7pPr>
            <a:lvl8pPr lvl="7">
              <a:spcBef>
                <a:spcPts val="0"/>
              </a:spcBef>
              <a:spcAft>
                <a:spcPts val="0"/>
              </a:spcAft>
              <a:buNone/>
              <a:defRPr sz="3600">
                <a:solidFill>
                  <a:schemeClr val="lt2"/>
                </a:solidFill>
                <a:latin typeface="Jost"/>
                <a:ea typeface="Jost"/>
                <a:cs typeface="Jost"/>
                <a:sym typeface="Jost"/>
              </a:defRPr>
            </a:lvl8pPr>
            <a:lvl9pPr lvl="8">
              <a:spcBef>
                <a:spcPts val="0"/>
              </a:spcBef>
              <a:spcAft>
                <a:spcPts val="0"/>
              </a:spcAft>
              <a:buNone/>
              <a:defRPr sz="3600">
                <a:solidFill>
                  <a:schemeClr val="lt2"/>
                </a:solidFill>
                <a:latin typeface="Jost"/>
                <a:ea typeface="Jost"/>
                <a:cs typeface="Jost"/>
                <a:sym typeface="Jost"/>
              </a:defRPr>
            </a:lvl9pPr>
          </a:lstStyle>
          <a:p/>
        </p:txBody>
      </p:sp>
      <p:sp>
        <p:nvSpPr>
          <p:cNvPr id="262" name="Google Shape;262;p22"/>
          <p:cNvSpPr txBox="1"/>
          <p:nvPr>
            <p:ph idx="8" type="subTitle"/>
          </p:nvPr>
        </p:nvSpPr>
        <p:spPr>
          <a:xfrm>
            <a:off x="3739563" y="4156375"/>
            <a:ext cx="12528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263" name="Google Shape;263;p22"/>
          <p:cNvSpPr txBox="1"/>
          <p:nvPr>
            <p:ph idx="9" type="subTitle"/>
          </p:nvPr>
        </p:nvSpPr>
        <p:spPr>
          <a:xfrm>
            <a:off x="3741038" y="3582936"/>
            <a:ext cx="1252800" cy="424800"/>
          </a:xfrm>
          <a:prstGeom prst="rect">
            <a:avLst/>
          </a:prstGeom>
        </p:spPr>
        <p:txBody>
          <a:bodyPr anchorCtr="0" anchor="t" bIns="0" lIns="0" spcFirstLastPara="1" rIns="0" wrap="square" tIns="0">
            <a:noAutofit/>
          </a:bodyPr>
          <a:lstStyle>
            <a:lvl1pPr lvl="0">
              <a:spcBef>
                <a:spcPts val="0"/>
              </a:spcBef>
              <a:spcAft>
                <a:spcPts val="0"/>
              </a:spcAft>
              <a:buNone/>
              <a:defRPr sz="3600">
                <a:solidFill>
                  <a:schemeClr val="lt2"/>
                </a:solidFill>
                <a:latin typeface="Jost"/>
                <a:ea typeface="Jost"/>
                <a:cs typeface="Jost"/>
                <a:sym typeface="Jost"/>
              </a:defRPr>
            </a:lvl1pPr>
            <a:lvl2pPr lvl="1">
              <a:spcBef>
                <a:spcPts val="0"/>
              </a:spcBef>
              <a:spcAft>
                <a:spcPts val="0"/>
              </a:spcAft>
              <a:buNone/>
              <a:defRPr sz="3600">
                <a:solidFill>
                  <a:schemeClr val="lt2"/>
                </a:solidFill>
                <a:latin typeface="Jost"/>
                <a:ea typeface="Jost"/>
                <a:cs typeface="Jost"/>
                <a:sym typeface="Jost"/>
              </a:defRPr>
            </a:lvl2pPr>
            <a:lvl3pPr lvl="2">
              <a:spcBef>
                <a:spcPts val="0"/>
              </a:spcBef>
              <a:spcAft>
                <a:spcPts val="0"/>
              </a:spcAft>
              <a:buNone/>
              <a:defRPr sz="3600">
                <a:solidFill>
                  <a:schemeClr val="lt2"/>
                </a:solidFill>
                <a:latin typeface="Jost"/>
                <a:ea typeface="Jost"/>
                <a:cs typeface="Jost"/>
                <a:sym typeface="Jost"/>
              </a:defRPr>
            </a:lvl3pPr>
            <a:lvl4pPr lvl="3">
              <a:spcBef>
                <a:spcPts val="0"/>
              </a:spcBef>
              <a:spcAft>
                <a:spcPts val="0"/>
              </a:spcAft>
              <a:buNone/>
              <a:defRPr sz="3600">
                <a:solidFill>
                  <a:schemeClr val="lt2"/>
                </a:solidFill>
                <a:latin typeface="Jost"/>
                <a:ea typeface="Jost"/>
                <a:cs typeface="Jost"/>
                <a:sym typeface="Jost"/>
              </a:defRPr>
            </a:lvl4pPr>
            <a:lvl5pPr lvl="4">
              <a:spcBef>
                <a:spcPts val="0"/>
              </a:spcBef>
              <a:spcAft>
                <a:spcPts val="0"/>
              </a:spcAft>
              <a:buNone/>
              <a:defRPr sz="3600">
                <a:solidFill>
                  <a:schemeClr val="lt2"/>
                </a:solidFill>
                <a:latin typeface="Jost"/>
                <a:ea typeface="Jost"/>
                <a:cs typeface="Jost"/>
                <a:sym typeface="Jost"/>
              </a:defRPr>
            </a:lvl5pPr>
            <a:lvl6pPr lvl="5">
              <a:spcBef>
                <a:spcPts val="0"/>
              </a:spcBef>
              <a:spcAft>
                <a:spcPts val="0"/>
              </a:spcAft>
              <a:buNone/>
              <a:defRPr sz="3600">
                <a:solidFill>
                  <a:schemeClr val="lt2"/>
                </a:solidFill>
                <a:latin typeface="Jost"/>
                <a:ea typeface="Jost"/>
                <a:cs typeface="Jost"/>
                <a:sym typeface="Jost"/>
              </a:defRPr>
            </a:lvl6pPr>
            <a:lvl7pPr lvl="6">
              <a:spcBef>
                <a:spcPts val="0"/>
              </a:spcBef>
              <a:spcAft>
                <a:spcPts val="0"/>
              </a:spcAft>
              <a:buNone/>
              <a:defRPr sz="3600">
                <a:solidFill>
                  <a:schemeClr val="lt2"/>
                </a:solidFill>
                <a:latin typeface="Jost"/>
                <a:ea typeface="Jost"/>
                <a:cs typeface="Jost"/>
                <a:sym typeface="Jost"/>
              </a:defRPr>
            </a:lvl7pPr>
            <a:lvl8pPr lvl="7">
              <a:spcBef>
                <a:spcPts val="0"/>
              </a:spcBef>
              <a:spcAft>
                <a:spcPts val="0"/>
              </a:spcAft>
              <a:buNone/>
              <a:defRPr sz="3600">
                <a:solidFill>
                  <a:schemeClr val="lt2"/>
                </a:solidFill>
                <a:latin typeface="Jost"/>
                <a:ea typeface="Jost"/>
                <a:cs typeface="Jost"/>
                <a:sym typeface="Jost"/>
              </a:defRPr>
            </a:lvl8pPr>
            <a:lvl9pPr lvl="8">
              <a:spcBef>
                <a:spcPts val="0"/>
              </a:spcBef>
              <a:spcAft>
                <a:spcPts val="0"/>
              </a:spcAft>
              <a:buNone/>
              <a:defRPr sz="3600">
                <a:solidFill>
                  <a:schemeClr val="lt2"/>
                </a:solidFill>
                <a:latin typeface="Jost"/>
                <a:ea typeface="Jost"/>
                <a:cs typeface="Jost"/>
                <a:sym typeface="Jost"/>
              </a:defRPr>
            </a:lvl9pPr>
          </a:lstStyle>
          <a:p/>
        </p:txBody>
      </p:sp>
      <p:sp>
        <p:nvSpPr>
          <p:cNvPr id="264" name="Google Shape;264;p22"/>
          <p:cNvSpPr txBox="1"/>
          <p:nvPr>
            <p:ph idx="13" type="subTitle"/>
          </p:nvPr>
        </p:nvSpPr>
        <p:spPr>
          <a:xfrm>
            <a:off x="228600" y="3211175"/>
            <a:ext cx="3130200" cy="303900"/>
          </a:xfrm>
          <a:prstGeom prst="rect">
            <a:avLst/>
          </a:prstGeom>
        </p:spPr>
        <p:txBody>
          <a:bodyPr anchorCtr="0" anchor="ctr" bIns="0" lIns="0" spcFirstLastPara="1" rIns="0" wrap="square" tIns="0">
            <a:noAutofit/>
          </a:bodyPr>
          <a:lstStyle>
            <a:lvl1pPr lvl="0">
              <a:spcBef>
                <a:spcPts val="0"/>
              </a:spcBef>
              <a:spcAft>
                <a:spcPts val="0"/>
              </a:spcAft>
              <a:buNone/>
              <a:defRPr sz="1600"/>
            </a:lvl1pPr>
            <a:lvl2pPr lvl="1">
              <a:spcBef>
                <a:spcPts val="0"/>
              </a:spcBef>
              <a:spcAft>
                <a:spcPts val="0"/>
              </a:spcAft>
              <a:buNone/>
              <a:defRPr sz="1600"/>
            </a:lvl2pPr>
            <a:lvl3pPr lvl="2">
              <a:spcBef>
                <a:spcPts val="0"/>
              </a:spcBef>
              <a:spcAft>
                <a:spcPts val="0"/>
              </a:spcAft>
              <a:buNone/>
              <a:defRPr sz="1600"/>
            </a:lvl3pPr>
            <a:lvl4pPr lvl="3">
              <a:spcBef>
                <a:spcPts val="0"/>
              </a:spcBef>
              <a:spcAft>
                <a:spcPts val="0"/>
              </a:spcAft>
              <a:buNone/>
              <a:defRPr sz="1600"/>
            </a:lvl4pPr>
            <a:lvl5pPr lvl="4">
              <a:spcBef>
                <a:spcPts val="0"/>
              </a:spcBef>
              <a:spcAft>
                <a:spcPts val="0"/>
              </a:spcAft>
              <a:buNone/>
              <a:defRPr sz="1600"/>
            </a:lvl5pPr>
            <a:lvl6pPr lvl="5">
              <a:spcBef>
                <a:spcPts val="0"/>
              </a:spcBef>
              <a:spcAft>
                <a:spcPts val="0"/>
              </a:spcAft>
              <a:buNone/>
              <a:defRPr sz="1600"/>
            </a:lvl6pPr>
            <a:lvl7pPr lvl="6">
              <a:spcBef>
                <a:spcPts val="0"/>
              </a:spcBef>
              <a:spcAft>
                <a:spcPts val="0"/>
              </a:spcAft>
              <a:buNone/>
              <a:defRPr sz="1600"/>
            </a:lvl7pPr>
            <a:lvl8pPr lvl="7">
              <a:spcBef>
                <a:spcPts val="0"/>
              </a:spcBef>
              <a:spcAft>
                <a:spcPts val="0"/>
              </a:spcAft>
              <a:buNone/>
              <a:defRPr sz="1600"/>
            </a:lvl8pPr>
            <a:lvl9pPr lvl="8">
              <a:spcBef>
                <a:spcPts val="0"/>
              </a:spcBef>
              <a:spcAft>
                <a:spcPts val="0"/>
              </a:spcAft>
              <a:buNone/>
              <a:defRPr sz="1600"/>
            </a:lvl9pPr>
          </a:lstStyle>
          <a:p/>
        </p:txBody>
      </p:sp>
      <p:sp>
        <p:nvSpPr>
          <p:cNvPr id="265" name="Google Shape;265;p22"/>
          <p:cNvSpPr txBox="1"/>
          <p:nvPr>
            <p:ph idx="14" type="subTitle"/>
          </p:nvPr>
        </p:nvSpPr>
        <p:spPr>
          <a:xfrm>
            <a:off x="228600" y="2663863"/>
            <a:ext cx="12528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266" name="Google Shape;266;p22"/>
          <p:cNvSpPr txBox="1"/>
          <p:nvPr>
            <p:ph idx="15" type="subTitle"/>
          </p:nvPr>
        </p:nvSpPr>
        <p:spPr>
          <a:xfrm>
            <a:off x="230075" y="2090424"/>
            <a:ext cx="1252800" cy="424800"/>
          </a:xfrm>
          <a:prstGeom prst="rect">
            <a:avLst/>
          </a:prstGeom>
        </p:spPr>
        <p:txBody>
          <a:bodyPr anchorCtr="0" anchor="t" bIns="0" lIns="0" spcFirstLastPara="1" rIns="0" wrap="square" tIns="0">
            <a:noAutofit/>
          </a:bodyPr>
          <a:lstStyle>
            <a:lvl1pPr lvl="0">
              <a:spcBef>
                <a:spcPts val="0"/>
              </a:spcBef>
              <a:spcAft>
                <a:spcPts val="0"/>
              </a:spcAft>
              <a:buNone/>
              <a:defRPr sz="3600">
                <a:solidFill>
                  <a:schemeClr val="lt2"/>
                </a:solidFill>
                <a:latin typeface="Jost"/>
                <a:ea typeface="Jost"/>
                <a:cs typeface="Jost"/>
                <a:sym typeface="Jost"/>
              </a:defRPr>
            </a:lvl1pPr>
            <a:lvl2pPr lvl="1">
              <a:spcBef>
                <a:spcPts val="0"/>
              </a:spcBef>
              <a:spcAft>
                <a:spcPts val="0"/>
              </a:spcAft>
              <a:buNone/>
              <a:defRPr sz="3600">
                <a:solidFill>
                  <a:schemeClr val="lt2"/>
                </a:solidFill>
                <a:latin typeface="Jost"/>
                <a:ea typeface="Jost"/>
                <a:cs typeface="Jost"/>
                <a:sym typeface="Jost"/>
              </a:defRPr>
            </a:lvl2pPr>
            <a:lvl3pPr lvl="2">
              <a:spcBef>
                <a:spcPts val="0"/>
              </a:spcBef>
              <a:spcAft>
                <a:spcPts val="0"/>
              </a:spcAft>
              <a:buNone/>
              <a:defRPr sz="3600">
                <a:solidFill>
                  <a:schemeClr val="lt2"/>
                </a:solidFill>
                <a:latin typeface="Jost"/>
                <a:ea typeface="Jost"/>
                <a:cs typeface="Jost"/>
                <a:sym typeface="Jost"/>
              </a:defRPr>
            </a:lvl3pPr>
            <a:lvl4pPr lvl="3">
              <a:spcBef>
                <a:spcPts val="0"/>
              </a:spcBef>
              <a:spcAft>
                <a:spcPts val="0"/>
              </a:spcAft>
              <a:buNone/>
              <a:defRPr sz="3600">
                <a:solidFill>
                  <a:schemeClr val="lt2"/>
                </a:solidFill>
                <a:latin typeface="Jost"/>
                <a:ea typeface="Jost"/>
                <a:cs typeface="Jost"/>
                <a:sym typeface="Jost"/>
              </a:defRPr>
            </a:lvl4pPr>
            <a:lvl5pPr lvl="4">
              <a:spcBef>
                <a:spcPts val="0"/>
              </a:spcBef>
              <a:spcAft>
                <a:spcPts val="0"/>
              </a:spcAft>
              <a:buNone/>
              <a:defRPr sz="3600">
                <a:solidFill>
                  <a:schemeClr val="lt2"/>
                </a:solidFill>
                <a:latin typeface="Jost"/>
                <a:ea typeface="Jost"/>
                <a:cs typeface="Jost"/>
                <a:sym typeface="Jost"/>
              </a:defRPr>
            </a:lvl5pPr>
            <a:lvl6pPr lvl="5">
              <a:spcBef>
                <a:spcPts val="0"/>
              </a:spcBef>
              <a:spcAft>
                <a:spcPts val="0"/>
              </a:spcAft>
              <a:buNone/>
              <a:defRPr sz="3600">
                <a:solidFill>
                  <a:schemeClr val="lt2"/>
                </a:solidFill>
                <a:latin typeface="Jost"/>
                <a:ea typeface="Jost"/>
                <a:cs typeface="Jost"/>
                <a:sym typeface="Jost"/>
              </a:defRPr>
            </a:lvl6pPr>
            <a:lvl7pPr lvl="6">
              <a:spcBef>
                <a:spcPts val="0"/>
              </a:spcBef>
              <a:spcAft>
                <a:spcPts val="0"/>
              </a:spcAft>
              <a:buNone/>
              <a:defRPr sz="3600">
                <a:solidFill>
                  <a:schemeClr val="lt2"/>
                </a:solidFill>
                <a:latin typeface="Jost"/>
                <a:ea typeface="Jost"/>
                <a:cs typeface="Jost"/>
                <a:sym typeface="Jost"/>
              </a:defRPr>
            </a:lvl7pPr>
            <a:lvl8pPr lvl="7">
              <a:spcBef>
                <a:spcPts val="0"/>
              </a:spcBef>
              <a:spcAft>
                <a:spcPts val="0"/>
              </a:spcAft>
              <a:buNone/>
              <a:defRPr sz="3600">
                <a:solidFill>
                  <a:schemeClr val="lt2"/>
                </a:solidFill>
                <a:latin typeface="Jost"/>
                <a:ea typeface="Jost"/>
                <a:cs typeface="Jost"/>
                <a:sym typeface="Jost"/>
              </a:defRPr>
            </a:lvl8pPr>
            <a:lvl9pPr lvl="8">
              <a:spcBef>
                <a:spcPts val="0"/>
              </a:spcBef>
              <a:spcAft>
                <a:spcPts val="0"/>
              </a:spcAft>
              <a:buNone/>
              <a:defRPr sz="3600">
                <a:solidFill>
                  <a:schemeClr val="lt2"/>
                </a:solidFill>
                <a:latin typeface="Jost"/>
                <a:ea typeface="Jost"/>
                <a:cs typeface="Jost"/>
                <a:sym typeface="Jost"/>
              </a:defRPr>
            </a:lvl9pPr>
          </a:lstStyle>
          <a:p/>
        </p:txBody>
      </p:sp>
      <p:sp>
        <p:nvSpPr>
          <p:cNvPr id="267" name="Google Shape;267;p22"/>
          <p:cNvSpPr txBox="1"/>
          <p:nvPr>
            <p:ph idx="16" type="subTitle"/>
          </p:nvPr>
        </p:nvSpPr>
        <p:spPr>
          <a:xfrm>
            <a:off x="1983338" y="2663863"/>
            <a:ext cx="12528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268" name="Google Shape;268;p22"/>
          <p:cNvSpPr txBox="1"/>
          <p:nvPr>
            <p:ph idx="17" type="subTitle"/>
          </p:nvPr>
        </p:nvSpPr>
        <p:spPr>
          <a:xfrm>
            <a:off x="1984813" y="2090424"/>
            <a:ext cx="1252800" cy="424800"/>
          </a:xfrm>
          <a:prstGeom prst="rect">
            <a:avLst/>
          </a:prstGeom>
        </p:spPr>
        <p:txBody>
          <a:bodyPr anchorCtr="0" anchor="t" bIns="0" lIns="0" spcFirstLastPara="1" rIns="0" wrap="square" tIns="0">
            <a:noAutofit/>
          </a:bodyPr>
          <a:lstStyle>
            <a:lvl1pPr lvl="0">
              <a:spcBef>
                <a:spcPts val="0"/>
              </a:spcBef>
              <a:spcAft>
                <a:spcPts val="0"/>
              </a:spcAft>
              <a:buNone/>
              <a:defRPr sz="3600">
                <a:solidFill>
                  <a:schemeClr val="lt2"/>
                </a:solidFill>
                <a:latin typeface="Jost"/>
                <a:ea typeface="Jost"/>
                <a:cs typeface="Jost"/>
                <a:sym typeface="Jost"/>
              </a:defRPr>
            </a:lvl1pPr>
            <a:lvl2pPr lvl="1">
              <a:spcBef>
                <a:spcPts val="0"/>
              </a:spcBef>
              <a:spcAft>
                <a:spcPts val="0"/>
              </a:spcAft>
              <a:buNone/>
              <a:defRPr sz="3600">
                <a:solidFill>
                  <a:schemeClr val="lt2"/>
                </a:solidFill>
                <a:latin typeface="Jost"/>
                <a:ea typeface="Jost"/>
                <a:cs typeface="Jost"/>
                <a:sym typeface="Jost"/>
              </a:defRPr>
            </a:lvl2pPr>
            <a:lvl3pPr lvl="2">
              <a:spcBef>
                <a:spcPts val="0"/>
              </a:spcBef>
              <a:spcAft>
                <a:spcPts val="0"/>
              </a:spcAft>
              <a:buNone/>
              <a:defRPr sz="3600">
                <a:solidFill>
                  <a:schemeClr val="lt2"/>
                </a:solidFill>
                <a:latin typeface="Jost"/>
                <a:ea typeface="Jost"/>
                <a:cs typeface="Jost"/>
                <a:sym typeface="Jost"/>
              </a:defRPr>
            </a:lvl3pPr>
            <a:lvl4pPr lvl="3">
              <a:spcBef>
                <a:spcPts val="0"/>
              </a:spcBef>
              <a:spcAft>
                <a:spcPts val="0"/>
              </a:spcAft>
              <a:buNone/>
              <a:defRPr sz="3600">
                <a:solidFill>
                  <a:schemeClr val="lt2"/>
                </a:solidFill>
                <a:latin typeface="Jost"/>
                <a:ea typeface="Jost"/>
                <a:cs typeface="Jost"/>
                <a:sym typeface="Jost"/>
              </a:defRPr>
            </a:lvl4pPr>
            <a:lvl5pPr lvl="4">
              <a:spcBef>
                <a:spcPts val="0"/>
              </a:spcBef>
              <a:spcAft>
                <a:spcPts val="0"/>
              </a:spcAft>
              <a:buNone/>
              <a:defRPr sz="3600">
                <a:solidFill>
                  <a:schemeClr val="lt2"/>
                </a:solidFill>
                <a:latin typeface="Jost"/>
                <a:ea typeface="Jost"/>
                <a:cs typeface="Jost"/>
                <a:sym typeface="Jost"/>
              </a:defRPr>
            </a:lvl5pPr>
            <a:lvl6pPr lvl="5">
              <a:spcBef>
                <a:spcPts val="0"/>
              </a:spcBef>
              <a:spcAft>
                <a:spcPts val="0"/>
              </a:spcAft>
              <a:buNone/>
              <a:defRPr sz="3600">
                <a:solidFill>
                  <a:schemeClr val="lt2"/>
                </a:solidFill>
                <a:latin typeface="Jost"/>
                <a:ea typeface="Jost"/>
                <a:cs typeface="Jost"/>
                <a:sym typeface="Jost"/>
              </a:defRPr>
            </a:lvl6pPr>
            <a:lvl7pPr lvl="6">
              <a:spcBef>
                <a:spcPts val="0"/>
              </a:spcBef>
              <a:spcAft>
                <a:spcPts val="0"/>
              </a:spcAft>
              <a:buNone/>
              <a:defRPr sz="3600">
                <a:solidFill>
                  <a:schemeClr val="lt2"/>
                </a:solidFill>
                <a:latin typeface="Jost"/>
                <a:ea typeface="Jost"/>
                <a:cs typeface="Jost"/>
                <a:sym typeface="Jost"/>
              </a:defRPr>
            </a:lvl7pPr>
            <a:lvl8pPr lvl="7">
              <a:spcBef>
                <a:spcPts val="0"/>
              </a:spcBef>
              <a:spcAft>
                <a:spcPts val="0"/>
              </a:spcAft>
              <a:buNone/>
              <a:defRPr sz="3600">
                <a:solidFill>
                  <a:schemeClr val="lt2"/>
                </a:solidFill>
                <a:latin typeface="Jost"/>
                <a:ea typeface="Jost"/>
                <a:cs typeface="Jost"/>
                <a:sym typeface="Jost"/>
              </a:defRPr>
            </a:lvl8pPr>
            <a:lvl9pPr lvl="8">
              <a:spcBef>
                <a:spcPts val="0"/>
              </a:spcBef>
              <a:spcAft>
                <a:spcPts val="0"/>
              </a:spcAft>
              <a:buNone/>
              <a:defRPr sz="3600">
                <a:solidFill>
                  <a:schemeClr val="lt2"/>
                </a:solidFill>
                <a:latin typeface="Jost"/>
                <a:ea typeface="Jost"/>
                <a:cs typeface="Jost"/>
                <a:sym typeface="Jost"/>
              </a:defRPr>
            </a:lvl9pPr>
          </a:lstStyle>
          <a:p/>
        </p:txBody>
      </p:sp>
      <p:sp>
        <p:nvSpPr>
          <p:cNvPr id="269" name="Google Shape;269;p22"/>
          <p:cNvSpPr txBox="1"/>
          <p:nvPr>
            <p:ph idx="18" type="subTitle"/>
          </p:nvPr>
        </p:nvSpPr>
        <p:spPr>
          <a:xfrm>
            <a:off x="3739563" y="2663863"/>
            <a:ext cx="12528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270" name="Google Shape;270;p22"/>
          <p:cNvSpPr txBox="1"/>
          <p:nvPr>
            <p:ph idx="19" type="subTitle"/>
          </p:nvPr>
        </p:nvSpPr>
        <p:spPr>
          <a:xfrm>
            <a:off x="3741038" y="2090424"/>
            <a:ext cx="1252800" cy="424800"/>
          </a:xfrm>
          <a:prstGeom prst="rect">
            <a:avLst/>
          </a:prstGeom>
        </p:spPr>
        <p:txBody>
          <a:bodyPr anchorCtr="0" anchor="t" bIns="0" lIns="0" spcFirstLastPara="1" rIns="0" wrap="square" tIns="0">
            <a:noAutofit/>
          </a:bodyPr>
          <a:lstStyle>
            <a:lvl1pPr lvl="0">
              <a:spcBef>
                <a:spcPts val="0"/>
              </a:spcBef>
              <a:spcAft>
                <a:spcPts val="0"/>
              </a:spcAft>
              <a:buNone/>
              <a:defRPr sz="3600">
                <a:solidFill>
                  <a:schemeClr val="lt2"/>
                </a:solidFill>
                <a:latin typeface="Jost"/>
                <a:ea typeface="Jost"/>
                <a:cs typeface="Jost"/>
                <a:sym typeface="Jost"/>
              </a:defRPr>
            </a:lvl1pPr>
            <a:lvl2pPr lvl="1">
              <a:spcBef>
                <a:spcPts val="0"/>
              </a:spcBef>
              <a:spcAft>
                <a:spcPts val="0"/>
              </a:spcAft>
              <a:buNone/>
              <a:defRPr sz="3600">
                <a:solidFill>
                  <a:schemeClr val="lt2"/>
                </a:solidFill>
                <a:latin typeface="Jost"/>
                <a:ea typeface="Jost"/>
                <a:cs typeface="Jost"/>
                <a:sym typeface="Jost"/>
              </a:defRPr>
            </a:lvl2pPr>
            <a:lvl3pPr lvl="2">
              <a:spcBef>
                <a:spcPts val="0"/>
              </a:spcBef>
              <a:spcAft>
                <a:spcPts val="0"/>
              </a:spcAft>
              <a:buNone/>
              <a:defRPr sz="3600">
                <a:solidFill>
                  <a:schemeClr val="lt2"/>
                </a:solidFill>
                <a:latin typeface="Jost"/>
                <a:ea typeface="Jost"/>
                <a:cs typeface="Jost"/>
                <a:sym typeface="Jost"/>
              </a:defRPr>
            </a:lvl3pPr>
            <a:lvl4pPr lvl="3">
              <a:spcBef>
                <a:spcPts val="0"/>
              </a:spcBef>
              <a:spcAft>
                <a:spcPts val="0"/>
              </a:spcAft>
              <a:buNone/>
              <a:defRPr sz="3600">
                <a:solidFill>
                  <a:schemeClr val="lt2"/>
                </a:solidFill>
                <a:latin typeface="Jost"/>
                <a:ea typeface="Jost"/>
                <a:cs typeface="Jost"/>
                <a:sym typeface="Jost"/>
              </a:defRPr>
            </a:lvl4pPr>
            <a:lvl5pPr lvl="4">
              <a:spcBef>
                <a:spcPts val="0"/>
              </a:spcBef>
              <a:spcAft>
                <a:spcPts val="0"/>
              </a:spcAft>
              <a:buNone/>
              <a:defRPr sz="3600">
                <a:solidFill>
                  <a:schemeClr val="lt2"/>
                </a:solidFill>
                <a:latin typeface="Jost"/>
                <a:ea typeface="Jost"/>
                <a:cs typeface="Jost"/>
                <a:sym typeface="Jost"/>
              </a:defRPr>
            </a:lvl5pPr>
            <a:lvl6pPr lvl="5">
              <a:spcBef>
                <a:spcPts val="0"/>
              </a:spcBef>
              <a:spcAft>
                <a:spcPts val="0"/>
              </a:spcAft>
              <a:buNone/>
              <a:defRPr sz="3600">
                <a:solidFill>
                  <a:schemeClr val="lt2"/>
                </a:solidFill>
                <a:latin typeface="Jost"/>
                <a:ea typeface="Jost"/>
                <a:cs typeface="Jost"/>
                <a:sym typeface="Jost"/>
              </a:defRPr>
            </a:lvl6pPr>
            <a:lvl7pPr lvl="6">
              <a:spcBef>
                <a:spcPts val="0"/>
              </a:spcBef>
              <a:spcAft>
                <a:spcPts val="0"/>
              </a:spcAft>
              <a:buNone/>
              <a:defRPr sz="3600">
                <a:solidFill>
                  <a:schemeClr val="lt2"/>
                </a:solidFill>
                <a:latin typeface="Jost"/>
                <a:ea typeface="Jost"/>
                <a:cs typeface="Jost"/>
                <a:sym typeface="Jost"/>
              </a:defRPr>
            </a:lvl7pPr>
            <a:lvl8pPr lvl="7">
              <a:spcBef>
                <a:spcPts val="0"/>
              </a:spcBef>
              <a:spcAft>
                <a:spcPts val="0"/>
              </a:spcAft>
              <a:buNone/>
              <a:defRPr sz="3600">
                <a:solidFill>
                  <a:schemeClr val="lt2"/>
                </a:solidFill>
                <a:latin typeface="Jost"/>
                <a:ea typeface="Jost"/>
                <a:cs typeface="Jost"/>
                <a:sym typeface="Jost"/>
              </a:defRPr>
            </a:lvl8pPr>
            <a:lvl9pPr lvl="8">
              <a:spcBef>
                <a:spcPts val="0"/>
              </a:spcBef>
              <a:spcAft>
                <a:spcPts val="0"/>
              </a:spcAft>
              <a:buNone/>
              <a:defRPr sz="3600">
                <a:solidFill>
                  <a:schemeClr val="lt2"/>
                </a:solidFill>
                <a:latin typeface="Jost"/>
                <a:ea typeface="Jost"/>
                <a:cs typeface="Jost"/>
                <a:sym typeface="Jost"/>
              </a:defRPr>
            </a:lvl9pPr>
          </a:lstStyle>
          <a:p/>
        </p:txBody>
      </p:sp>
      <p:sp>
        <p:nvSpPr>
          <p:cNvPr id="271" name="Google Shape;271;p22"/>
          <p:cNvSpPr txBox="1"/>
          <p:nvPr>
            <p:ph idx="20" type="subTitle"/>
          </p:nvPr>
        </p:nvSpPr>
        <p:spPr>
          <a:xfrm>
            <a:off x="228600" y="1718663"/>
            <a:ext cx="3130200" cy="303900"/>
          </a:xfrm>
          <a:prstGeom prst="rect">
            <a:avLst/>
          </a:prstGeom>
        </p:spPr>
        <p:txBody>
          <a:bodyPr anchorCtr="0" anchor="ctr" bIns="0" lIns="0" spcFirstLastPara="1" rIns="0" wrap="square" tIns="0">
            <a:noAutofit/>
          </a:bodyPr>
          <a:lstStyle>
            <a:lvl1pPr lvl="0">
              <a:spcBef>
                <a:spcPts val="0"/>
              </a:spcBef>
              <a:spcAft>
                <a:spcPts val="0"/>
              </a:spcAft>
              <a:buNone/>
              <a:defRPr sz="1600"/>
            </a:lvl1pPr>
            <a:lvl2pPr lvl="1">
              <a:spcBef>
                <a:spcPts val="0"/>
              </a:spcBef>
              <a:spcAft>
                <a:spcPts val="0"/>
              </a:spcAft>
              <a:buNone/>
              <a:defRPr sz="1600"/>
            </a:lvl2pPr>
            <a:lvl3pPr lvl="2">
              <a:spcBef>
                <a:spcPts val="0"/>
              </a:spcBef>
              <a:spcAft>
                <a:spcPts val="0"/>
              </a:spcAft>
              <a:buNone/>
              <a:defRPr sz="1600"/>
            </a:lvl3pPr>
            <a:lvl4pPr lvl="3">
              <a:spcBef>
                <a:spcPts val="0"/>
              </a:spcBef>
              <a:spcAft>
                <a:spcPts val="0"/>
              </a:spcAft>
              <a:buNone/>
              <a:defRPr sz="1600"/>
            </a:lvl4pPr>
            <a:lvl5pPr lvl="4">
              <a:spcBef>
                <a:spcPts val="0"/>
              </a:spcBef>
              <a:spcAft>
                <a:spcPts val="0"/>
              </a:spcAft>
              <a:buNone/>
              <a:defRPr sz="1600"/>
            </a:lvl5pPr>
            <a:lvl6pPr lvl="5">
              <a:spcBef>
                <a:spcPts val="0"/>
              </a:spcBef>
              <a:spcAft>
                <a:spcPts val="0"/>
              </a:spcAft>
              <a:buNone/>
              <a:defRPr sz="1600"/>
            </a:lvl6pPr>
            <a:lvl7pPr lvl="6">
              <a:spcBef>
                <a:spcPts val="0"/>
              </a:spcBef>
              <a:spcAft>
                <a:spcPts val="0"/>
              </a:spcAft>
              <a:buNone/>
              <a:defRPr sz="1600"/>
            </a:lvl7pPr>
            <a:lvl8pPr lvl="7">
              <a:spcBef>
                <a:spcPts val="0"/>
              </a:spcBef>
              <a:spcAft>
                <a:spcPts val="0"/>
              </a:spcAft>
              <a:buNone/>
              <a:defRPr sz="1600"/>
            </a:lvl8pPr>
            <a:lvl9pPr lvl="8">
              <a:spcBef>
                <a:spcPts val="0"/>
              </a:spcBef>
              <a:spcAft>
                <a:spcPts val="0"/>
              </a:spcAft>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Alt 1">
  <p:cSld name="CUSTOM_8_1_1_1_1_1_1_1_1_1_1_1_1_1_1_1_1_1_1_1_1_1_1_1_1_1_1_1_1_1_1_1_1_1_1_1">
    <p:spTree>
      <p:nvGrpSpPr>
        <p:cNvPr id="272" name="Shape 272"/>
        <p:cNvGrpSpPr/>
        <p:nvPr/>
      </p:nvGrpSpPr>
      <p:grpSpPr>
        <a:xfrm>
          <a:off x="0" y="0"/>
          <a:ext cx="0" cy="0"/>
          <a:chOff x="0" y="0"/>
          <a:chExt cx="0" cy="0"/>
        </a:xfrm>
      </p:grpSpPr>
      <p:sp>
        <p:nvSpPr>
          <p:cNvPr id="273" name="Google Shape;273;p23"/>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74" name="Google Shape;274;p23"/>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75" name="Google Shape;275;p23"/>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276" name="Google Shape;276;p23"/>
          <p:cNvSpPr txBox="1"/>
          <p:nvPr>
            <p:ph idx="1" type="subTitle"/>
          </p:nvPr>
        </p:nvSpPr>
        <p:spPr>
          <a:xfrm>
            <a:off x="228600" y="792994"/>
            <a:ext cx="3130200" cy="172200"/>
          </a:xfrm>
          <a:prstGeom prst="rect">
            <a:avLst/>
          </a:prstGeom>
        </p:spPr>
        <p:txBody>
          <a:bodyPr anchorCtr="0" anchor="t" bIns="0" lIns="0" spcFirstLastPara="1" rIns="0" wrap="square" tIns="0">
            <a:noAutofit/>
          </a:bodyPr>
          <a:lstStyle>
            <a:lvl1pPr lvl="0">
              <a:spcBef>
                <a:spcPts val="0"/>
              </a:spcBef>
              <a:spcAft>
                <a:spcPts val="0"/>
              </a:spcAft>
              <a:buNone/>
              <a:defRPr sz="1200">
                <a:latin typeface="Jost"/>
                <a:ea typeface="Jost"/>
                <a:cs typeface="Jost"/>
                <a:sym typeface="Jost"/>
              </a:defRPr>
            </a:lvl1pPr>
            <a:lvl2pPr lvl="1">
              <a:spcBef>
                <a:spcPts val="0"/>
              </a:spcBef>
              <a:spcAft>
                <a:spcPts val="0"/>
              </a:spcAft>
              <a:buNone/>
              <a:defRPr sz="1200">
                <a:latin typeface="Jost"/>
                <a:ea typeface="Jost"/>
                <a:cs typeface="Jost"/>
                <a:sym typeface="Jost"/>
              </a:defRPr>
            </a:lvl2pPr>
            <a:lvl3pPr lvl="2">
              <a:spcBef>
                <a:spcPts val="0"/>
              </a:spcBef>
              <a:spcAft>
                <a:spcPts val="0"/>
              </a:spcAft>
              <a:buNone/>
              <a:defRPr sz="1200">
                <a:latin typeface="Jost"/>
                <a:ea typeface="Jost"/>
                <a:cs typeface="Jost"/>
                <a:sym typeface="Jost"/>
              </a:defRPr>
            </a:lvl3pPr>
            <a:lvl4pPr lvl="3">
              <a:spcBef>
                <a:spcPts val="0"/>
              </a:spcBef>
              <a:spcAft>
                <a:spcPts val="0"/>
              </a:spcAft>
              <a:buNone/>
              <a:defRPr sz="1200">
                <a:latin typeface="Jost"/>
                <a:ea typeface="Jost"/>
                <a:cs typeface="Jost"/>
                <a:sym typeface="Jost"/>
              </a:defRPr>
            </a:lvl4pPr>
            <a:lvl5pPr lvl="4">
              <a:spcBef>
                <a:spcPts val="0"/>
              </a:spcBef>
              <a:spcAft>
                <a:spcPts val="0"/>
              </a:spcAft>
              <a:buNone/>
              <a:defRPr sz="1200">
                <a:latin typeface="Jost"/>
                <a:ea typeface="Jost"/>
                <a:cs typeface="Jost"/>
                <a:sym typeface="Jost"/>
              </a:defRPr>
            </a:lvl5pPr>
            <a:lvl6pPr lvl="5">
              <a:spcBef>
                <a:spcPts val="0"/>
              </a:spcBef>
              <a:spcAft>
                <a:spcPts val="0"/>
              </a:spcAft>
              <a:buNone/>
              <a:defRPr sz="1200">
                <a:latin typeface="Jost"/>
                <a:ea typeface="Jost"/>
                <a:cs typeface="Jost"/>
                <a:sym typeface="Jost"/>
              </a:defRPr>
            </a:lvl6pPr>
            <a:lvl7pPr lvl="6">
              <a:spcBef>
                <a:spcPts val="0"/>
              </a:spcBef>
              <a:spcAft>
                <a:spcPts val="0"/>
              </a:spcAft>
              <a:buNone/>
              <a:defRPr sz="1200">
                <a:latin typeface="Jost"/>
                <a:ea typeface="Jost"/>
                <a:cs typeface="Jost"/>
                <a:sym typeface="Jost"/>
              </a:defRPr>
            </a:lvl7pPr>
            <a:lvl8pPr lvl="7">
              <a:spcBef>
                <a:spcPts val="0"/>
              </a:spcBef>
              <a:spcAft>
                <a:spcPts val="0"/>
              </a:spcAft>
              <a:buNone/>
              <a:defRPr sz="1200">
                <a:latin typeface="Jost"/>
                <a:ea typeface="Jost"/>
                <a:cs typeface="Jost"/>
                <a:sym typeface="Jost"/>
              </a:defRPr>
            </a:lvl8pPr>
            <a:lvl9pPr lvl="8">
              <a:spcBef>
                <a:spcPts val="0"/>
              </a:spcBef>
              <a:spcAft>
                <a:spcPts val="0"/>
              </a:spcAft>
              <a:buNone/>
              <a:defRPr sz="1200">
                <a:latin typeface="Jost"/>
                <a:ea typeface="Jost"/>
                <a:cs typeface="Jost"/>
                <a:sym typeface="Jost"/>
              </a:defRPr>
            </a:lvl9pPr>
          </a:lstStyle>
          <a:p/>
        </p:txBody>
      </p:sp>
      <p:sp>
        <p:nvSpPr>
          <p:cNvPr id="277" name="Google Shape;277;p23"/>
          <p:cNvSpPr txBox="1"/>
          <p:nvPr>
            <p:ph idx="4" type="subTitle"/>
          </p:nvPr>
        </p:nvSpPr>
        <p:spPr>
          <a:xfrm>
            <a:off x="419070" y="2462250"/>
            <a:ext cx="1693800" cy="219000"/>
          </a:xfrm>
          <a:prstGeom prst="rect">
            <a:avLst/>
          </a:prstGeom>
        </p:spPr>
        <p:txBody>
          <a:bodyPr anchorCtr="0" anchor="t" bIns="0" lIns="0" spcFirstLastPara="1" rIns="0"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78" name="Google Shape;278;p23"/>
          <p:cNvSpPr txBox="1"/>
          <p:nvPr>
            <p:ph idx="5" type="subTitle"/>
          </p:nvPr>
        </p:nvSpPr>
        <p:spPr>
          <a:xfrm>
            <a:off x="419075" y="2708625"/>
            <a:ext cx="1550700" cy="126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279" name="Google Shape;279;p23"/>
          <p:cNvSpPr txBox="1"/>
          <p:nvPr>
            <p:ph idx="6" type="subTitle"/>
          </p:nvPr>
        </p:nvSpPr>
        <p:spPr>
          <a:xfrm>
            <a:off x="419076" y="4077075"/>
            <a:ext cx="1693800" cy="219000"/>
          </a:xfrm>
          <a:prstGeom prst="rect">
            <a:avLst/>
          </a:prstGeom>
        </p:spPr>
        <p:txBody>
          <a:bodyPr anchorCtr="0" anchor="b" bIns="0" lIns="0" spcFirstLastPara="1" rIns="0" wrap="square" tIns="0">
            <a:noAutofit/>
          </a:bodyPr>
          <a:lstStyle>
            <a:lvl1pPr lvl="0">
              <a:spcBef>
                <a:spcPts val="0"/>
              </a:spcBef>
              <a:spcAft>
                <a:spcPts val="0"/>
              </a:spcAft>
              <a:buNone/>
              <a:defRPr sz="1200">
                <a:latin typeface="Jost"/>
                <a:ea typeface="Jost"/>
                <a:cs typeface="Jost"/>
                <a:sym typeface="Jost"/>
              </a:defRPr>
            </a:lvl1pPr>
            <a:lvl2pPr lvl="1">
              <a:spcBef>
                <a:spcPts val="0"/>
              </a:spcBef>
              <a:spcAft>
                <a:spcPts val="0"/>
              </a:spcAft>
              <a:buNone/>
              <a:defRPr sz="1200">
                <a:latin typeface="Jost"/>
                <a:ea typeface="Jost"/>
                <a:cs typeface="Jost"/>
                <a:sym typeface="Jost"/>
              </a:defRPr>
            </a:lvl2pPr>
            <a:lvl3pPr lvl="2">
              <a:spcBef>
                <a:spcPts val="0"/>
              </a:spcBef>
              <a:spcAft>
                <a:spcPts val="0"/>
              </a:spcAft>
              <a:buNone/>
              <a:defRPr sz="1200">
                <a:latin typeface="Jost"/>
                <a:ea typeface="Jost"/>
                <a:cs typeface="Jost"/>
                <a:sym typeface="Jost"/>
              </a:defRPr>
            </a:lvl3pPr>
            <a:lvl4pPr lvl="3">
              <a:spcBef>
                <a:spcPts val="0"/>
              </a:spcBef>
              <a:spcAft>
                <a:spcPts val="0"/>
              </a:spcAft>
              <a:buNone/>
              <a:defRPr sz="1200">
                <a:latin typeface="Jost"/>
                <a:ea typeface="Jost"/>
                <a:cs typeface="Jost"/>
                <a:sym typeface="Jost"/>
              </a:defRPr>
            </a:lvl4pPr>
            <a:lvl5pPr lvl="4">
              <a:spcBef>
                <a:spcPts val="0"/>
              </a:spcBef>
              <a:spcAft>
                <a:spcPts val="0"/>
              </a:spcAft>
              <a:buNone/>
              <a:defRPr sz="1200">
                <a:latin typeface="Jost"/>
                <a:ea typeface="Jost"/>
                <a:cs typeface="Jost"/>
                <a:sym typeface="Jost"/>
              </a:defRPr>
            </a:lvl5pPr>
            <a:lvl6pPr lvl="5">
              <a:spcBef>
                <a:spcPts val="0"/>
              </a:spcBef>
              <a:spcAft>
                <a:spcPts val="0"/>
              </a:spcAft>
              <a:buNone/>
              <a:defRPr sz="1200">
                <a:latin typeface="Jost"/>
                <a:ea typeface="Jost"/>
                <a:cs typeface="Jost"/>
                <a:sym typeface="Jost"/>
              </a:defRPr>
            </a:lvl6pPr>
            <a:lvl7pPr lvl="6">
              <a:spcBef>
                <a:spcPts val="0"/>
              </a:spcBef>
              <a:spcAft>
                <a:spcPts val="0"/>
              </a:spcAft>
              <a:buNone/>
              <a:defRPr sz="1200">
                <a:latin typeface="Jost"/>
                <a:ea typeface="Jost"/>
                <a:cs typeface="Jost"/>
                <a:sym typeface="Jost"/>
              </a:defRPr>
            </a:lvl7pPr>
            <a:lvl8pPr lvl="7">
              <a:spcBef>
                <a:spcPts val="0"/>
              </a:spcBef>
              <a:spcAft>
                <a:spcPts val="0"/>
              </a:spcAft>
              <a:buNone/>
              <a:defRPr sz="1200">
                <a:latin typeface="Jost"/>
                <a:ea typeface="Jost"/>
                <a:cs typeface="Jost"/>
                <a:sym typeface="Jost"/>
              </a:defRPr>
            </a:lvl8pPr>
            <a:lvl9pPr lvl="8">
              <a:spcBef>
                <a:spcPts val="0"/>
              </a:spcBef>
              <a:spcAft>
                <a:spcPts val="0"/>
              </a:spcAft>
              <a:buNone/>
              <a:defRPr sz="1200">
                <a:latin typeface="Jost"/>
                <a:ea typeface="Jost"/>
                <a:cs typeface="Jost"/>
                <a:sym typeface="Jost"/>
              </a:defRPr>
            </a:lvl9pPr>
          </a:lstStyle>
          <a:p/>
        </p:txBody>
      </p:sp>
      <p:sp>
        <p:nvSpPr>
          <p:cNvPr id="280" name="Google Shape;280;p23"/>
          <p:cNvSpPr txBox="1"/>
          <p:nvPr>
            <p:ph idx="7" type="subTitle"/>
          </p:nvPr>
        </p:nvSpPr>
        <p:spPr>
          <a:xfrm>
            <a:off x="2624407" y="2462250"/>
            <a:ext cx="1693800" cy="219000"/>
          </a:xfrm>
          <a:prstGeom prst="rect">
            <a:avLst/>
          </a:prstGeom>
        </p:spPr>
        <p:txBody>
          <a:bodyPr anchorCtr="0" anchor="t" bIns="0" lIns="0" spcFirstLastPara="1" rIns="0"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81" name="Google Shape;281;p23"/>
          <p:cNvSpPr txBox="1"/>
          <p:nvPr>
            <p:ph idx="8" type="subTitle"/>
          </p:nvPr>
        </p:nvSpPr>
        <p:spPr>
          <a:xfrm>
            <a:off x="2624413" y="2708625"/>
            <a:ext cx="1550700" cy="126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282" name="Google Shape;282;p23"/>
          <p:cNvSpPr txBox="1"/>
          <p:nvPr>
            <p:ph idx="9" type="subTitle"/>
          </p:nvPr>
        </p:nvSpPr>
        <p:spPr>
          <a:xfrm>
            <a:off x="2624413" y="4077075"/>
            <a:ext cx="1693800" cy="219000"/>
          </a:xfrm>
          <a:prstGeom prst="rect">
            <a:avLst/>
          </a:prstGeom>
        </p:spPr>
        <p:txBody>
          <a:bodyPr anchorCtr="0" anchor="b" bIns="0" lIns="0" spcFirstLastPara="1" rIns="0" wrap="square" tIns="0">
            <a:noAutofit/>
          </a:bodyPr>
          <a:lstStyle>
            <a:lvl1pPr lvl="0">
              <a:spcBef>
                <a:spcPts val="0"/>
              </a:spcBef>
              <a:spcAft>
                <a:spcPts val="0"/>
              </a:spcAft>
              <a:buNone/>
              <a:defRPr sz="1200">
                <a:latin typeface="Jost"/>
                <a:ea typeface="Jost"/>
                <a:cs typeface="Jost"/>
                <a:sym typeface="Jost"/>
              </a:defRPr>
            </a:lvl1pPr>
            <a:lvl2pPr lvl="1">
              <a:spcBef>
                <a:spcPts val="0"/>
              </a:spcBef>
              <a:spcAft>
                <a:spcPts val="0"/>
              </a:spcAft>
              <a:buNone/>
              <a:defRPr sz="1200">
                <a:latin typeface="Jost"/>
                <a:ea typeface="Jost"/>
                <a:cs typeface="Jost"/>
                <a:sym typeface="Jost"/>
              </a:defRPr>
            </a:lvl2pPr>
            <a:lvl3pPr lvl="2">
              <a:spcBef>
                <a:spcPts val="0"/>
              </a:spcBef>
              <a:spcAft>
                <a:spcPts val="0"/>
              </a:spcAft>
              <a:buNone/>
              <a:defRPr sz="1200">
                <a:latin typeface="Jost"/>
                <a:ea typeface="Jost"/>
                <a:cs typeface="Jost"/>
                <a:sym typeface="Jost"/>
              </a:defRPr>
            </a:lvl3pPr>
            <a:lvl4pPr lvl="3">
              <a:spcBef>
                <a:spcPts val="0"/>
              </a:spcBef>
              <a:spcAft>
                <a:spcPts val="0"/>
              </a:spcAft>
              <a:buNone/>
              <a:defRPr sz="1200">
                <a:latin typeface="Jost"/>
                <a:ea typeface="Jost"/>
                <a:cs typeface="Jost"/>
                <a:sym typeface="Jost"/>
              </a:defRPr>
            </a:lvl4pPr>
            <a:lvl5pPr lvl="4">
              <a:spcBef>
                <a:spcPts val="0"/>
              </a:spcBef>
              <a:spcAft>
                <a:spcPts val="0"/>
              </a:spcAft>
              <a:buNone/>
              <a:defRPr sz="1200">
                <a:latin typeface="Jost"/>
                <a:ea typeface="Jost"/>
                <a:cs typeface="Jost"/>
                <a:sym typeface="Jost"/>
              </a:defRPr>
            </a:lvl5pPr>
            <a:lvl6pPr lvl="5">
              <a:spcBef>
                <a:spcPts val="0"/>
              </a:spcBef>
              <a:spcAft>
                <a:spcPts val="0"/>
              </a:spcAft>
              <a:buNone/>
              <a:defRPr sz="1200">
                <a:latin typeface="Jost"/>
                <a:ea typeface="Jost"/>
                <a:cs typeface="Jost"/>
                <a:sym typeface="Jost"/>
              </a:defRPr>
            </a:lvl6pPr>
            <a:lvl7pPr lvl="6">
              <a:spcBef>
                <a:spcPts val="0"/>
              </a:spcBef>
              <a:spcAft>
                <a:spcPts val="0"/>
              </a:spcAft>
              <a:buNone/>
              <a:defRPr sz="1200">
                <a:latin typeface="Jost"/>
                <a:ea typeface="Jost"/>
                <a:cs typeface="Jost"/>
                <a:sym typeface="Jost"/>
              </a:defRPr>
            </a:lvl7pPr>
            <a:lvl8pPr lvl="7">
              <a:spcBef>
                <a:spcPts val="0"/>
              </a:spcBef>
              <a:spcAft>
                <a:spcPts val="0"/>
              </a:spcAft>
              <a:buNone/>
              <a:defRPr sz="1200">
                <a:latin typeface="Jost"/>
                <a:ea typeface="Jost"/>
                <a:cs typeface="Jost"/>
                <a:sym typeface="Jost"/>
              </a:defRPr>
            </a:lvl8pPr>
            <a:lvl9pPr lvl="8">
              <a:spcBef>
                <a:spcPts val="0"/>
              </a:spcBef>
              <a:spcAft>
                <a:spcPts val="0"/>
              </a:spcAft>
              <a:buNone/>
              <a:defRPr sz="1200">
                <a:latin typeface="Jost"/>
                <a:ea typeface="Jost"/>
                <a:cs typeface="Jost"/>
                <a:sym typeface="Jost"/>
              </a:defRPr>
            </a:lvl9pPr>
          </a:lstStyle>
          <a:p/>
        </p:txBody>
      </p:sp>
      <p:sp>
        <p:nvSpPr>
          <p:cNvPr id="283" name="Google Shape;283;p23"/>
          <p:cNvSpPr txBox="1"/>
          <p:nvPr>
            <p:ph idx="13" type="subTitle"/>
          </p:nvPr>
        </p:nvSpPr>
        <p:spPr>
          <a:xfrm>
            <a:off x="4815495" y="2462250"/>
            <a:ext cx="1693800" cy="219000"/>
          </a:xfrm>
          <a:prstGeom prst="rect">
            <a:avLst/>
          </a:prstGeom>
        </p:spPr>
        <p:txBody>
          <a:bodyPr anchorCtr="0" anchor="t" bIns="0" lIns="0" spcFirstLastPara="1" rIns="0"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84" name="Google Shape;284;p23"/>
          <p:cNvSpPr txBox="1"/>
          <p:nvPr>
            <p:ph idx="14" type="subTitle"/>
          </p:nvPr>
        </p:nvSpPr>
        <p:spPr>
          <a:xfrm>
            <a:off x="4815500" y="2708625"/>
            <a:ext cx="1550700" cy="126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285" name="Google Shape;285;p23"/>
          <p:cNvSpPr txBox="1"/>
          <p:nvPr>
            <p:ph idx="15" type="subTitle"/>
          </p:nvPr>
        </p:nvSpPr>
        <p:spPr>
          <a:xfrm>
            <a:off x="4815501" y="4077075"/>
            <a:ext cx="1693800" cy="219000"/>
          </a:xfrm>
          <a:prstGeom prst="rect">
            <a:avLst/>
          </a:prstGeom>
        </p:spPr>
        <p:txBody>
          <a:bodyPr anchorCtr="0" anchor="b" bIns="0" lIns="0" spcFirstLastPara="1" rIns="0" wrap="square" tIns="0">
            <a:noAutofit/>
          </a:bodyPr>
          <a:lstStyle>
            <a:lvl1pPr lvl="0">
              <a:spcBef>
                <a:spcPts val="0"/>
              </a:spcBef>
              <a:spcAft>
                <a:spcPts val="0"/>
              </a:spcAft>
              <a:buNone/>
              <a:defRPr sz="1200">
                <a:latin typeface="Jost"/>
                <a:ea typeface="Jost"/>
                <a:cs typeface="Jost"/>
                <a:sym typeface="Jost"/>
              </a:defRPr>
            </a:lvl1pPr>
            <a:lvl2pPr lvl="1">
              <a:spcBef>
                <a:spcPts val="0"/>
              </a:spcBef>
              <a:spcAft>
                <a:spcPts val="0"/>
              </a:spcAft>
              <a:buNone/>
              <a:defRPr sz="1200">
                <a:latin typeface="Jost"/>
                <a:ea typeface="Jost"/>
                <a:cs typeface="Jost"/>
                <a:sym typeface="Jost"/>
              </a:defRPr>
            </a:lvl2pPr>
            <a:lvl3pPr lvl="2">
              <a:spcBef>
                <a:spcPts val="0"/>
              </a:spcBef>
              <a:spcAft>
                <a:spcPts val="0"/>
              </a:spcAft>
              <a:buNone/>
              <a:defRPr sz="1200">
                <a:latin typeface="Jost"/>
                <a:ea typeface="Jost"/>
                <a:cs typeface="Jost"/>
                <a:sym typeface="Jost"/>
              </a:defRPr>
            </a:lvl3pPr>
            <a:lvl4pPr lvl="3">
              <a:spcBef>
                <a:spcPts val="0"/>
              </a:spcBef>
              <a:spcAft>
                <a:spcPts val="0"/>
              </a:spcAft>
              <a:buNone/>
              <a:defRPr sz="1200">
                <a:latin typeface="Jost"/>
                <a:ea typeface="Jost"/>
                <a:cs typeface="Jost"/>
                <a:sym typeface="Jost"/>
              </a:defRPr>
            </a:lvl4pPr>
            <a:lvl5pPr lvl="4">
              <a:spcBef>
                <a:spcPts val="0"/>
              </a:spcBef>
              <a:spcAft>
                <a:spcPts val="0"/>
              </a:spcAft>
              <a:buNone/>
              <a:defRPr sz="1200">
                <a:latin typeface="Jost"/>
                <a:ea typeface="Jost"/>
                <a:cs typeface="Jost"/>
                <a:sym typeface="Jost"/>
              </a:defRPr>
            </a:lvl5pPr>
            <a:lvl6pPr lvl="5">
              <a:spcBef>
                <a:spcPts val="0"/>
              </a:spcBef>
              <a:spcAft>
                <a:spcPts val="0"/>
              </a:spcAft>
              <a:buNone/>
              <a:defRPr sz="1200">
                <a:latin typeface="Jost"/>
                <a:ea typeface="Jost"/>
                <a:cs typeface="Jost"/>
                <a:sym typeface="Jost"/>
              </a:defRPr>
            </a:lvl6pPr>
            <a:lvl7pPr lvl="6">
              <a:spcBef>
                <a:spcPts val="0"/>
              </a:spcBef>
              <a:spcAft>
                <a:spcPts val="0"/>
              </a:spcAft>
              <a:buNone/>
              <a:defRPr sz="1200">
                <a:latin typeface="Jost"/>
                <a:ea typeface="Jost"/>
                <a:cs typeface="Jost"/>
                <a:sym typeface="Jost"/>
              </a:defRPr>
            </a:lvl7pPr>
            <a:lvl8pPr lvl="7">
              <a:spcBef>
                <a:spcPts val="0"/>
              </a:spcBef>
              <a:spcAft>
                <a:spcPts val="0"/>
              </a:spcAft>
              <a:buNone/>
              <a:defRPr sz="1200">
                <a:latin typeface="Jost"/>
                <a:ea typeface="Jost"/>
                <a:cs typeface="Jost"/>
                <a:sym typeface="Jost"/>
              </a:defRPr>
            </a:lvl8pPr>
            <a:lvl9pPr lvl="8">
              <a:spcBef>
                <a:spcPts val="0"/>
              </a:spcBef>
              <a:spcAft>
                <a:spcPts val="0"/>
              </a:spcAft>
              <a:buNone/>
              <a:defRPr sz="1200">
                <a:latin typeface="Jost"/>
                <a:ea typeface="Jost"/>
                <a:cs typeface="Jost"/>
                <a:sym typeface="Jost"/>
              </a:defRPr>
            </a:lvl9pPr>
          </a:lstStyle>
          <a:p/>
        </p:txBody>
      </p:sp>
      <p:sp>
        <p:nvSpPr>
          <p:cNvPr id="286" name="Google Shape;286;p23"/>
          <p:cNvSpPr txBox="1"/>
          <p:nvPr>
            <p:ph idx="16" type="subTitle"/>
          </p:nvPr>
        </p:nvSpPr>
        <p:spPr>
          <a:xfrm>
            <a:off x="7006607" y="2462250"/>
            <a:ext cx="1693800" cy="219000"/>
          </a:xfrm>
          <a:prstGeom prst="rect">
            <a:avLst/>
          </a:prstGeom>
        </p:spPr>
        <p:txBody>
          <a:bodyPr anchorCtr="0" anchor="t" bIns="0" lIns="0" spcFirstLastPara="1" rIns="0"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87" name="Google Shape;287;p23"/>
          <p:cNvSpPr txBox="1"/>
          <p:nvPr>
            <p:ph idx="17" type="subTitle"/>
          </p:nvPr>
        </p:nvSpPr>
        <p:spPr>
          <a:xfrm>
            <a:off x="7006613" y="2708625"/>
            <a:ext cx="1550700" cy="126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288" name="Google Shape;288;p23"/>
          <p:cNvSpPr txBox="1"/>
          <p:nvPr>
            <p:ph idx="18" type="subTitle"/>
          </p:nvPr>
        </p:nvSpPr>
        <p:spPr>
          <a:xfrm>
            <a:off x="7006613" y="4077075"/>
            <a:ext cx="1693800" cy="219000"/>
          </a:xfrm>
          <a:prstGeom prst="rect">
            <a:avLst/>
          </a:prstGeom>
        </p:spPr>
        <p:txBody>
          <a:bodyPr anchorCtr="0" anchor="b" bIns="0" lIns="0" spcFirstLastPara="1" rIns="0" wrap="square" tIns="0">
            <a:noAutofit/>
          </a:bodyPr>
          <a:lstStyle>
            <a:lvl1pPr lvl="0">
              <a:spcBef>
                <a:spcPts val="0"/>
              </a:spcBef>
              <a:spcAft>
                <a:spcPts val="0"/>
              </a:spcAft>
              <a:buNone/>
              <a:defRPr sz="1200">
                <a:latin typeface="Jost"/>
                <a:ea typeface="Jost"/>
                <a:cs typeface="Jost"/>
                <a:sym typeface="Jost"/>
              </a:defRPr>
            </a:lvl1pPr>
            <a:lvl2pPr lvl="1">
              <a:spcBef>
                <a:spcPts val="0"/>
              </a:spcBef>
              <a:spcAft>
                <a:spcPts val="0"/>
              </a:spcAft>
              <a:buNone/>
              <a:defRPr sz="1200">
                <a:latin typeface="Jost"/>
                <a:ea typeface="Jost"/>
                <a:cs typeface="Jost"/>
                <a:sym typeface="Jost"/>
              </a:defRPr>
            </a:lvl2pPr>
            <a:lvl3pPr lvl="2">
              <a:spcBef>
                <a:spcPts val="0"/>
              </a:spcBef>
              <a:spcAft>
                <a:spcPts val="0"/>
              </a:spcAft>
              <a:buNone/>
              <a:defRPr sz="1200">
                <a:latin typeface="Jost"/>
                <a:ea typeface="Jost"/>
                <a:cs typeface="Jost"/>
                <a:sym typeface="Jost"/>
              </a:defRPr>
            </a:lvl3pPr>
            <a:lvl4pPr lvl="3">
              <a:spcBef>
                <a:spcPts val="0"/>
              </a:spcBef>
              <a:spcAft>
                <a:spcPts val="0"/>
              </a:spcAft>
              <a:buNone/>
              <a:defRPr sz="1200">
                <a:latin typeface="Jost"/>
                <a:ea typeface="Jost"/>
                <a:cs typeface="Jost"/>
                <a:sym typeface="Jost"/>
              </a:defRPr>
            </a:lvl4pPr>
            <a:lvl5pPr lvl="4">
              <a:spcBef>
                <a:spcPts val="0"/>
              </a:spcBef>
              <a:spcAft>
                <a:spcPts val="0"/>
              </a:spcAft>
              <a:buNone/>
              <a:defRPr sz="1200">
                <a:latin typeface="Jost"/>
                <a:ea typeface="Jost"/>
                <a:cs typeface="Jost"/>
                <a:sym typeface="Jost"/>
              </a:defRPr>
            </a:lvl5pPr>
            <a:lvl6pPr lvl="5">
              <a:spcBef>
                <a:spcPts val="0"/>
              </a:spcBef>
              <a:spcAft>
                <a:spcPts val="0"/>
              </a:spcAft>
              <a:buNone/>
              <a:defRPr sz="1200">
                <a:latin typeface="Jost"/>
                <a:ea typeface="Jost"/>
                <a:cs typeface="Jost"/>
                <a:sym typeface="Jost"/>
              </a:defRPr>
            </a:lvl6pPr>
            <a:lvl7pPr lvl="6">
              <a:spcBef>
                <a:spcPts val="0"/>
              </a:spcBef>
              <a:spcAft>
                <a:spcPts val="0"/>
              </a:spcAft>
              <a:buNone/>
              <a:defRPr sz="1200">
                <a:latin typeface="Jost"/>
                <a:ea typeface="Jost"/>
                <a:cs typeface="Jost"/>
                <a:sym typeface="Jost"/>
              </a:defRPr>
            </a:lvl7pPr>
            <a:lvl8pPr lvl="7">
              <a:spcBef>
                <a:spcPts val="0"/>
              </a:spcBef>
              <a:spcAft>
                <a:spcPts val="0"/>
              </a:spcAft>
              <a:buNone/>
              <a:defRPr sz="1200">
                <a:latin typeface="Jost"/>
                <a:ea typeface="Jost"/>
                <a:cs typeface="Jost"/>
                <a:sym typeface="Jost"/>
              </a:defRPr>
            </a:lvl8pPr>
            <a:lvl9pPr lvl="8">
              <a:spcBef>
                <a:spcPts val="0"/>
              </a:spcBef>
              <a:spcAft>
                <a:spcPts val="0"/>
              </a:spcAft>
              <a:buNone/>
              <a:defRPr sz="1200">
                <a:latin typeface="Jost"/>
                <a:ea typeface="Jost"/>
                <a:cs typeface="Jost"/>
                <a:sym typeface="Jos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trics display 2">
  <p:cSld name="CUSTOM_8_1_1_1_1_1_1_1_1_1_1_1_1_1_1_1_1_1_1_1_1_1_1_1_1_1_1_1_1_1_1_1_1_1_1_2">
    <p:spTree>
      <p:nvGrpSpPr>
        <p:cNvPr id="289" name="Shape 289"/>
        <p:cNvGrpSpPr/>
        <p:nvPr/>
      </p:nvGrpSpPr>
      <p:grpSpPr>
        <a:xfrm>
          <a:off x="0" y="0"/>
          <a:ext cx="0" cy="0"/>
          <a:chOff x="0" y="0"/>
          <a:chExt cx="0" cy="0"/>
        </a:xfrm>
      </p:grpSpPr>
      <p:sp>
        <p:nvSpPr>
          <p:cNvPr id="290" name="Google Shape;290;p24"/>
          <p:cNvSpPr/>
          <p:nvPr/>
        </p:nvSpPr>
        <p:spPr>
          <a:xfrm rot="-5400000">
            <a:off x="0" y="816600"/>
            <a:ext cx="4326900" cy="43269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291" name="Google Shape;291;p24"/>
          <p:cNvSpPr/>
          <p:nvPr/>
        </p:nvSpPr>
        <p:spPr>
          <a:xfrm rot="5400000">
            <a:off x="4817100" y="0"/>
            <a:ext cx="4326900" cy="4326900"/>
          </a:xfrm>
          <a:prstGeom prst="rect">
            <a:avLst/>
          </a:prstGeom>
          <a:gradFill>
            <a:gsLst>
              <a:gs pos="0">
                <a:schemeClr val="accent5"/>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292" name="Google Shape;292;p24"/>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93" name="Google Shape;293;p24"/>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94" name="Google Shape;294;p24"/>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295" name="Google Shape;295;p24"/>
          <p:cNvSpPr txBox="1"/>
          <p:nvPr>
            <p:ph idx="1" type="subTitle"/>
          </p:nvPr>
        </p:nvSpPr>
        <p:spPr>
          <a:xfrm>
            <a:off x="3238050" y="1804700"/>
            <a:ext cx="26679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a:lvl1pPr>
            <a:lvl2pPr lvl="1" algn="ctr">
              <a:lnSpc>
                <a:spcPct val="95000"/>
              </a:lnSpc>
              <a:spcBef>
                <a:spcPts val="0"/>
              </a:spcBef>
              <a:spcAft>
                <a:spcPts val="0"/>
              </a:spcAft>
              <a:buNone/>
              <a:defRPr/>
            </a:lvl2pPr>
            <a:lvl3pPr lvl="2" algn="ctr">
              <a:lnSpc>
                <a:spcPct val="95000"/>
              </a:lnSpc>
              <a:spcBef>
                <a:spcPts val="0"/>
              </a:spcBef>
              <a:spcAft>
                <a:spcPts val="0"/>
              </a:spcAft>
              <a:buNone/>
              <a:defRPr/>
            </a:lvl3pPr>
            <a:lvl4pPr lvl="3" algn="ctr">
              <a:lnSpc>
                <a:spcPct val="95000"/>
              </a:lnSpc>
              <a:spcBef>
                <a:spcPts val="0"/>
              </a:spcBef>
              <a:spcAft>
                <a:spcPts val="0"/>
              </a:spcAft>
              <a:buNone/>
              <a:defRPr/>
            </a:lvl4pPr>
            <a:lvl5pPr lvl="4" algn="ctr">
              <a:lnSpc>
                <a:spcPct val="95000"/>
              </a:lnSpc>
              <a:spcBef>
                <a:spcPts val="0"/>
              </a:spcBef>
              <a:spcAft>
                <a:spcPts val="0"/>
              </a:spcAft>
              <a:buNone/>
              <a:defRPr/>
            </a:lvl5pPr>
            <a:lvl6pPr lvl="5" algn="ctr">
              <a:lnSpc>
                <a:spcPct val="95000"/>
              </a:lnSpc>
              <a:spcBef>
                <a:spcPts val="0"/>
              </a:spcBef>
              <a:spcAft>
                <a:spcPts val="0"/>
              </a:spcAft>
              <a:buNone/>
              <a:defRPr/>
            </a:lvl6pPr>
            <a:lvl7pPr lvl="6" algn="ctr">
              <a:lnSpc>
                <a:spcPct val="95000"/>
              </a:lnSpc>
              <a:spcBef>
                <a:spcPts val="0"/>
              </a:spcBef>
              <a:spcAft>
                <a:spcPts val="0"/>
              </a:spcAft>
              <a:buNone/>
              <a:defRPr/>
            </a:lvl7pPr>
            <a:lvl8pPr lvl="7" algn="ctr">
              <a:lnSpc>
                <a:spcPct val="95000"/>
              </a:lnSpc>
              <a:spcBef>
                <a:spcPts val="0"/>
              </a:spcBef>
              <a:spcAft>
                <a:spcPts val="0"/>
              </a:spcAft>
              <a:buNone/>
              <a:defRPr/>
            </a:lvl8pPr>
            <a:lvl9pPr lvl="8" algn="ctr">
              <a:lnSpc>
                <a:spcPct val="95000"/>
              </a:lnSpc>
              <a:spcBef>
                <a:spcPts val="0"/>
              </a:spcBef>
              <a:spcAft>
                <a:spcPts val="0"/>
              </a:spcAft>
              <a:buNone/>
              <a:defRPr/>
            </a:lvl9pPr>
          </a:lstStyle>
          <a:p/>
        </p:txBody>
      </p:sp>
      <p:sp>
        <p:nvSpPr>
          <p:cNvPr id="296" name="Google Shape;296;p24"/>
          <p:cNvSpPr txBox="1"/>
          <p:nvPr>
            <p:ph idx="4" type="subTitle"/>
          </p:nvPr>
        </p:nvSpPr>
        <p:spPr>
          <a:xfrm>
            <a:off x="4056600" y="2688550"/>
            <a:ext cx="11247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sz="3000">
                <a:solidFill>
                  <a:schemeClr val="dk2"/>
                </a:solidFill>
              </a:defRPr>
            </a:lvl1pPr>
            <a:lvl2pPr lvl="1" algn="ctr">
              <a:lnSpc>
                <a:spcPct val="95000"/>
              </a:lnSpc>
              <a:spcBef>
                <a:spcPts val="0"/>
              </a:spcBef>
              <a:spcAft>
                <a:spcPts val="0"/>
              </a:spcAft>
              <a:buNone/>
              <a:defRPr sz="3000">
                <a:solidFill>
                  <a:schemeClr val="dk2"/>
                </a:solidFill>
              </a:defRPr>
            </a:lvl2pPr>
            <a:lvl3pPr lvl="2" algn="ctr">
              <a:lnSpc>
                <a:spcPct val="95000"/>
              </a:lnSpc>
              <a:spcBef>
                <a:spcPts val="0"/>
              </a:spcBef>
              <a:spcAft>
                <a:spcPts val="0"/>
              </a:spcAft>
              <a:buNone/>
              <a:defRPr sz="3000">
                <a:solidFill>
                  <a:schemeClr val="dk2"/>
                </a:solidFill>
              </a:defRPr>
            </a:lvl3pPr>
            <a:lvl4pPr lvl="3" algn="ctr">
              <a:lnSpc>
                <a:spcPct val="95000"/>
              </a:lnSpc>
              <a:spcBef>
                <a:spcPts val="0"/>
              </a:spcBef>
              <a:spcAft>
                <a:spcPts val="0"/>
              </a:spcAft>
              <a:buNone/>
              <a:defRPr sz="3000">
                <a:solidFill>
                  <a:schemeClr val="dk2"/>
                </a:solidFill>
              </a:defRPr>
            </a:lvl4pPr>
            <a:lvl5pPr lvl="4" algn="ctr">
              <a:lnSpc>
                <a:spcPct val="95000"/>
              </a:lnSpc>
              <a:spcBef>
                <a:spcPts val="0"/>
              </a:spcBef>
              <a:spcAft>
                <a:spcPts val="0"/>
              </a:spcAft>
              <a:buNone/>
              <a:defRPr sz="3000">
                <a:solidFill>
                  <a:schemeClr val="dk2"/>
                </a:solidFill>
              </a:defRPr>
            </a:lvl5pPr>
            <a:lvl6pPr lvl="5" algn="ctr">
              <a:lnSpc>
                <a:spcPct val="95000"/>
              </a:lnSpc>
              <a:spcBef>
                <a:spcPts val="0"/>
              </a:spcBef>
              <a:spcAft>
                <a:spcPts val="0"/>
              </a:spcAft>
              <a:buNone/>
              <a:defRPr sz="3000">
                <a:solidFill>
                  <a:schemeClr val="dk2"/>
                </a:solidFill>
              </a:defRPr>
            </a:lvl6pPr>
            <a:lvl7pPr lvl="6" algn="ctr">
              <a:lnSpc>
                <a:spcPct val="95000"/>
              </a:lnSpc>
              <a:spcBef>
                <a:spcPts val="0"/>
              </a:spcBef>
              <a:spcAft>
                <a:spcPts val="0"/>
              </a:spcAft>
              <a:buNone/>
              <a:defRPr sz="3000">
                <a:solidFill>
                  <a:schemeClr val="dk2"/>
                </a:solidFill>
              </a:defRPr>
            </a:lvl7pPr>
            <a:lvl8pPr lvl="7" algn="ctr">
              <a:lnSpc>
                <a:spcPct val="95000"/>
              </a:lnSpc>
              <a:spcBef>
                <a:spcPts val="0"/>
              </a:spcBef>
              <a:spcAft>
                <a:spcPts val="0"/>
              </a:spcAft>
              <a:buNone/>
              <a:defRPr sz="3000">
                <a:solidFill>
                  <a:schemeClr val="dk2"/>
                </a:solidFill>
              </a:defRPr>
            </a:lvl8pPr>
            <a:lvl9pPr lvl="8" algn="ctr">
              <a:lnSpc>
                <a:spcPct val="95000"/>
              </a:lnSpc>
              <a:spcBef>
                <a:spcPts val="0"/>
              </a:spcBef>
              <a:spcAft>
                <a:spcPts val="0"/>
              </a:spcAft>
              <a:buNone/>
              <a:defRPr sz="3000">
                <a:solidFill>
                  <a:schemeClr val="dk2"/>
                </a:solidFill>
              </a:defRPr>
            </a:lvl9pPr>
          </a:lstStyle>
          <a:p/>
        </p:txBody>
      </p:sp>
      <p:sp>
        <p:nvSpPr>
          <p:cNvPr id="297" name="Google Shape;297;p24"/>
          <p:cNvSpPr txBox="1"/>
          <p:nvPr>
            <p:ph idx="5" type="subTitle"/>
          </p:nvPr>
        </p:nvSpPr>
        <p:spPr>
          <a:xfrm>
            <a:off x="3457950" y="2233425"/>
            <a:ext cx="22281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sz="1000"/>
            </a:lvl1pPr>
            <a:lvl2pPr lvl="1" algn="ctr">
              <a:lnSpc>
                <a:spcPct val="95000"/>
              </a:lnSpc>
              <a:spcBef>
                <a:spcPts val="0"/>
              </a:spcBef>
              <a:spcAft>
                <a:spcPts val="0"/>
              </a:spcAft>
              <a:buNone/>
              <a:defRPr sz="1000"/>
            </a:lvl2pPr>
            <a:lvl3pPr lvl="2" algn="ctr">
              <a:lnSpc>
                <a:spcPct val="95000"/>
              </a:lnSpc>
              <a:spcBef>
                <a:spcPts val="0"/>
              </a:spcBef>
              <a:spcAft>
                <a:spcPts val="0"/>
              </a:spcAft>
              <a:buNone/>
              <a:defRPr sz="1000"/>
            </a:lvl3pPr>
            <a:lvl4pPr lvl="3" algn="ctr">
              <a:lnSpc>
                <a:spcPct val="95000"/>
              </a:lnSpc>
              <a:spcBef>
                <a:spcPts val="0"/>
              </a:spcBef>
              <a:spcAft>
                <a:spcPts val="0"/>
              </a:spcAft>
              <a:buNone/>
              <a:defRPr sz="1000"/>
            </a:lvl4pPr>
            <a:lvl5pPr lvl="4" algn="ctr">
              <a:lnSpc>
                <a:spcPct val="95000"/>
              </a:lnSpc>
              <a:spcBef>
                <a:spcPts val="0"/>
              </a:spcBef>
              <a:spcAft>
                <a:spcPts val="0"/>
              </a:spcAft>
              <a:buNone/>
              <a:defRPr sz="1000"/>
            </a:lvl5pPr>
            <a:lvl6pPr lvl="5" algn="ctr">
              <a:lnSpc>
                <a:spcPct val="95000"/>
              </a:lnSpc>
              <a:spcBef>
                <a:spcPts val="0"/>
              </a:spcBef>
              <a:spcAft>
                <a:spcPts val="0"/>
              </a:spcAft>
              <a:buNone/>
              <a:defRPr sz="1000"/>
            </a:lvl6pPr>
            <a:lvl7pPr lvl="6" algn="ctr">
              <a:lnSpc>
                <a:spcPct val="95000"/>
              </a:lnSpc>
              <a:spcBef>
                <a:spcPts val="0"/>
              </a:spcBef>
              <a:spcAft>
                <a:spcPts val="0"/>
              </a:spcAft>
              <a:buNone/>
              <a:defRPr sz="1000"/>
            </a:lvl7pPr>
            <a:lvl8pPr lvl="7" algn="ctr">
              <a:lnSpc>
                <a:spcPct val="95000"/>
              </a:lnSpc>
              <a:spcBef>
                <a:spcPts val="0"/>
              </a:spcBef>
              <a:spcAft>
                <a:spcPts val="0"/>
              </a:spcAft>
              <a:buNone/>
              <a:defRPr sz="1000"/>
            </a:lvl8pPr>
            <a:lvl9pPr lvl="8" algn="ctr">
              <a:lnSpc>
                <a:spcPct val="95000"/>
              </a:lnSpc>
              <a:spcBef>
                <a:spcPts val="0"/>
              </a:spcBef>
              <a:spcAft>
                <a:spcPts val="0"/>
              </a:spcAft>
              <a:buNone/>
              <a:defRPr sz="1000"/>
            </a:lvl9pPr>
          </a:lstStyle>
          <a:p/>
        </p:txBody>
      </p:sp>
      <p:sp>
        <p:nvSpPr>
          <p:cNvPr id="298" name="Google Shape;298;p24"/>
          <p:cNvSpPr txBox="1"/>
          <p:nvPr>
            <p:ph idx="6" type="subTitle"/>
          </p:nvPr>
        </p:nvSpPr>
        <p:spPr>
          <a:xfrm>
            <a:off x="803225" y="1817900"/>
            <a:ext cx="26679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a:lvl1pPr>
            <a:lvl2pPr lvl="1" algn="ctr">
              <a:lnSpc>
                <a:spcPct val="95000"/>
              </a:lnSpc>
              <a:spcBef>
                <a:spcPts val="0"/>
              </a:spcBef>
              <a:spcAft>
                <a:spcPts val="0"/>
              </a:spcAft>
              <a:buNone/>
              <a:defRPr/>
            </a:lvl2pPr>
            <a:lvl3pPr lvl="2" algn="ctr">
              <a:lnSpc>
                <a:spcPct val="95000"/>
              </a:lnSpc>
              <a:spcBef>
                <a:spcPts val="0"/>
              </a:spcBef>
              <a:spcAft>
                <a:spcPts val="0"/>
              </a:spcAft>
              <a:buNone/>
              <a:defRPr/>
            </a:lvl3pPr>
            <a:lvl4pPr lvl="3" algn="ctr">
              <a:lnSpc>
                <a:spcPct val="95000"/>
              </a:lnSpc>
              <a:spcBef>
                <a:spcPts val="0"/>
              </a:spcBef>
              <a:spcAft>
                <a:spcPts val="0"/>
              </a:spcAft>
              <a:buNone/>
              <a:defRPr/>
            </a:lvl4pPr>
            <a:lvl5pPr lvl="4" algn="ctr">
              <a:lnSpc>
                <a:spcPct val="95000"/>
              </a:lnSpc>
              <a:spcBef>
                <a:spcPts val="0"/>
              </a:spcBef>
              <a:spcAft>
                <a:spcPts val="0"/>
              </a:spcAft>
              <a:buNone/>
              <a:defRPr/>
            </a:lvl5pPr>
            <a:lvl6pPr lvl="5" algn="ctr">
              <a:lnSpc>
                <a:spcPct val="95000"/>
              </a:lnSpc>
              <a:spcBef>
                <a:spcPts val="0"/>
              </a:spcBef>
              <a:spcAft>
                <a:spcPts val="0"/>
              </a:spcAft>
              <a:buNone/>
              <a:defRPr/>
            </a:lvl6pPr>
            <a:lvl7pPr lvl="6" algn="ctr">
              <a:lnSpc>
                <a:spcPct val="95000"/>
              </a:lnSpc>
              <a:spcBef>
                <a:spcPts val="0"/>
              </a:spcBef>
              <a:spcAft>
                <a:spcPts val="0"/>
              </a:spcAft>
              <a:buNone/>
              <a:defRPr/>
            </a:lvl7pPr>
            <a:lvl8pPr lvl="7" algn="ctr">
              <a:lnSpc>
                <a:spcPct val="95000"/>
              </a:lnSpc>
              <a:spcBef>
                <a:spcPts val="0"/>
              </a:spcBef>
              <a:spcAft>
                <a:spcPts val="0"/>
              </a:spcAft>
              <a:buNone/>
              <a:defRPr/>
            </a:lvl8pPr>
            <a:lvl9pPr lvl="8" algn="ctr">
              <a:lnSpc>
                <a:spcPct val="95000"/>
              </a:lnSpc>
              <a:spcBef>
                <a:spcPts val="0"/>
              </a:spcBef>
              <a:spcAft>
                <a:spcPts val="0"/>
              </a:spcAft>
              <a:buNone/>
              <a:defRPr/>
            </a:lvl9pPr>
          </a:lstStyle>
          <a:p/>
        </p:txBody>
      </p:sp>
      <p:sp>
        <p:nvSpPr>
          <p:cNvPr id="299" name="Google Shape;299;p24"/>
          <p:cNvSpPr txBox="1"/>
          <p:nvPr>
            <p:ph idx="7" type="subTitle"/>
          </p:nvPr>
        </p:nvSpPr>
        <p:spPr>
          <a:xfrm>
            <a:off x="1621775" y="2701750"/>
            <a:ext cx="11247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sz="3000">
                <a:solidFill>
                  <a:schemeClr val="dk2"/>
                </a:solidFill>
              </a:defRPr>
            </a:lvl1pPr>
            <a:lvl2pPr lvl="1" algn="ctr">
              <a:lnSpc>
                <a:spcPct val="95000"/>
              </a:lnSpc>
              <a:spcBef>
                <a:spcPts val="0"/>
              </a:spcBef>
              <a:spcAft>
                <a:spcPts val="0"/>
              </a:spcAft>
              <a:buNone/>
              <a:defRPr sz="3000">
                <a:solidFill>
                  <a:schemeClr val="dk2"/>
                </a:solidFill>
              </a:defRPr>
            </a:lvl2pPr>
            <a:lvl3pPr lvl="2" algn="ctr">
              <a:lnSpc>
                <a:spcPct val="95000"/>
              </a:lnSpc>
              <a:spcBef>
                <a:spcPts val="0"/>
              </a:spcBef>
              <a:spcAft>
                <a:spcPts val="0"/>
              </a:spcAft>
              <a:buNone/>
              <a:defRPr sz="3000">
                <a:solidFill>
                  <a:schemeClr val="dk2"/>
                </a:solidFill>
              </a:defRPr>
            </a:lvl3pPr>
            <a:lvl4pPr lvl="3" algn="ctr">
              <a:lnSpc>
                <a:spcPct val="95000"/>
              </a:lnSpc>
              <a:spcBef>
                <a:spcPts val="0"/>
              </a:spcBef>
              <a:spcAft>
                <a:spcPts val="0"/>
              </a:spcAft>
              <a:buNone/>
              <a:defRPr sz="3000">
                <a:solidFill>
                  <a:schemeClr val="dk2"/>
                </a:solidFill>
              </a:defRPr>
            </a:lvl4pPr>
            <a:lvl5pPr lvl="4" algn="ctr">
              <a:lnSpc>
                <a:spcPct val="95000"/>
              </a:lnSpc>
              <a:spcBef>
                <a:spcPts val="0"/>
              </a:spcBef>
              <a:spcAft>
                <a:spcPts val="0"/>
              </a:spcAft>
              <a:buNone/>
              <a:defRPr sz="3000">
                <a:solidFill>
                  <a:schemeClr val="dk2"/>
                </a:solidFill>
              </a:defRPr>
            </a:lvl5pPr>
            <a:lvl6pPr lvl="5" algn="ctr">
              <a:lnSpc>
                <a:spcPct val="95000"/>
              </a:lnSpc>
              <a:spcBef>
                <a:spcPts val="0"/>
              </a:spcBef>
              <a:spcAft>
                <a:spcPts val="0"/>
              </a:spcAft>
              <a:buNone/>
              <a:defRPr sz="3000">
                <a:solidFill>
                  <a:schemeClr val="dk2"/>
                </a:solidFill>
              </a:defRPr>
            </a:lvl6pPr>
            <a:lvl7pPr lvl="6" algn="ctr">
              <a:lnSpc>
                <a:spcPct val="95000"/>
              </a:lnSpc>
              <a:spcBef>
                <a:spcPts val="0"/>
              </a:spcBef>
              <a:spcAft>
                <a:spcPts val="0"/>
              </a:spcAft>
              <a:buNone/>
              <a:defRPr sz="3000">
                <a:solidFill>
                  <a:schemeClr val="dk2"/>
                </a:solidFill>
              </a:defRPr>
            </a:lvl7pPr>
            <a:lvl8pPr lvl="7" algn="ctr">
              <a:lnSpc>
                <a:spcPct val="95000"/>
              </a:lnSpc>
              <a:spcBef>
                <a:spcPts val="0"/>
              </a:spcBef>
              <a:spcAft>
                <a:spcPts val="0"/>
              </a:spcAft>
              <a:buNone/>
              <a:defRPr sz="3000">
                <a:solidFill>
                  <a:schemeClr val="dk2"/>
                </a:solidFill>
              </a:defRPr>
            </a:lvl8pPr>
            <a:lvl9pPr lvl="8" algn="ctr">
              <a:lnSpc>
                <a:spcPct val="95000"/>
              </a:lnSpc>
              <a:spcBef>
                <a:spcPts val="0"/>
              </a:spcBef>
              <a:spcAft>
                <a:spcPts val="0"/>
              </a:spcAft>
              <a:buNone/>
              <a:defRPr sz="3000">
                <a:solidFill>
                  <a:schemeClr val="dk2"/>
                </a:solidFill>
              </a:defRPr>
            </a:lvl9pPr>
          </a:lstStyle>
          <a:p/>
        </p:txBody>
      </p:sp>
      <p:sp>
        <p:nvSpPr>
          <p:cNvPr id="300" name="Google Shape;300;p24"/>
          <p:cNvSpPr txBox="1"/>
          <p:nvPr>
            <p:ph idx="8" type="subTitle"/>
          </p:nvPr>
        </p:nvSpPr>
        <p:spPr>
          <a:xfrm>
            <a:off x="1023125" y="2246625"/>
            <a:ext cx="22281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sz="1000"/>
            </a:lvl1pPr>
            <a:lvl2pPr lvl="1" algn="ctr">
              <a:lnSpc>
                <a:spcPct val="95000"/>
              </a:lnSpc>
              <a:spcBef>
                <a:spcPts val="0"/>
              </a:spcBef>
              <a:spcAft>
                <a:spcPts val="0"/>
              </a:spcAft>
              <a:buNone/>
              <a:defRPr sz="1000"/>
            </a:lvl2pPr>
            <a:lvl3pPr lvl="2" algn="ctr">
              <a:lnSpc>
                <a:spcPct val="95000"/>
              </a:lnSpc>
              <a:spcBef>
                <a:spcPts val="0"/>
              </a:spcBef>
              <a:spcAft>
                <a:spcPts val="0"/>
              </a:spcAft>
              <a:buNone/>
              <a:defRPr sz="1000"/>
            </a:lvl3pPr>
            <a:lvl4pPr lvl="3" algn="ctr">
              <a:lnSpc>
                <a:spcPct val="95000"/>
              </a:lnSpc>
              <a:spcBef>
                <a:spcPts val="0"/>
              </a:spcBef>
              <a:spcAft>
                <a:spcPts val="0"/>
              </a:spcAft>
              <a:buNone/>
              <a:defRPr sz="1000"/>
            </a:lvl4pPr>
            <a:lvl5pPr lvl="4" algn="ctr">
              <a:lnSpc>
                <a:spcPct val="95000"/>
              </a:lnSpc>
              <a:spcBef>
                <a:spcPts val="0"/>
              </a:spcBef>
              <a:spcAft>
                <a:spcPts val="0"/>
              </a:spcAft>
              <a:buNone/>
              <a:defRPr sz="1000"/>
            </a:lvl5pPr>
            <a:lvl6pPr lvl="5" algn="ctr">
              <a:lnSpc>
                <a:spcPct val="95000"/>
              </a:lnSpc>
              <a:spcBef>
                <a:spcPts val="0"/>
              </a:spcBef>
              <a:spcAft>
                <a:spcPts val="0"/>
              </a:spcAft>
              <a:buNone/>
              <a:defRPr sz="1000"/>
            </a:lvl6pPr>
            <a:lvl7pPr lvl="6" algn="ctr">
              <a:lnSpc>
                <a:spcPct val="95000"/>
              </a:lnSpc>
              <a:spcBef>
                <a:spcPts val="0"/>
              </a:spcBef>
              <a:spcAft>
                <a:spcPts val="0"/>
              </a:spcAft>
              <a:buNone/>
              <a:defRPr sz="1000"/>
            </a:lvl7pPr>
            <a:lvl8pPr lvl="7" algn="ctr">
              <a:lnSpc>
                <a:spcPct val="95000"/>
              </a:lnSpc>
              <a:spcBef>
                <a:spcPts val="0"/>
              </a:spcBef>
              <a:spcAft>
                <a:spcPts val="0"/>
              </a:spcAft>
              <a:buNone/>
              <a:defRPr sz="1000"/>
            </a:lvl8pPr>
            <a:lvl9pPr lvl="8" algn="ctr">
              <a:lnSpc>
                <a:spcPct val="95000"/>
              </a:lnSpc>
              <a:spcBef>
                <a:spcPts val="0"/>
              </a:spcBef>
              <a:spcAft>
                <a:spcPts val="0"/>
              </a:spcAft>
              <a:buNone/>
              <a:defRPr sz="1000"/>
            </a:lvl9pPr>
          </a:lstStyle>
          <a:p/>
        </p:txBody>
      </p:sp>
      <p:sp>
        <p:nvSpPr>
          <p:cNvPr id="301" name="Google Shape;301;p24"/>
          <p:cNvSpPr txBox="1"/>
          <p:nvPr>
            <p:ph idx="9" type="subTitle"/>
          </p:nvPr>
        </p:nvSpPr>
        <p:spPr>
          <a:xfrm>
            <a:off x="5672875" y="1804700"/>
            <a:ext cx="26679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a:lvl1pPr>
            <a:lvl2pPr lvl="1" algn="ctr">
              <a:lnSpc>
                <a:spcPct val="95000"/>
              </a:lnSpc>
              <a:spcBef>
                <a:spcPts val="0"/>
              </a:spcBef>
              <a:spcAft>
                <a:spcPts val="0"/>
              </a:spcAft>
              <a:buNone/>
              <a:defRPr/>
            </a:lvl2pPr>
            <a:lvl3pPr lvl="2" algn="ctr">
              <a:lnSpc>
                <a:spcPct val="95000"/>
              </a:lnSpc>
              <a:spcBef>
                <a:spcPts val="0"/>
              </a:spcBef>
              <a:spcAft>
                <a:spcPts val="0"/>
              </a:spcAft>
              <a:buNone/>
              <a:defRPr/>
            </a:lvl3pPr>
            <a:lvl4pPr lvl="3" algn="ctr">
              <a:lnSpc>
                <a:spcPct val="95000"/>
              </a:lnSpc>
              <a:spcBef>
                <a:spcPts val="0"/>
              </a:spcBef>
              <a:spcAft>
                <a:spcPts val="0"/>
              </a:spcAft>
              <a:buNone/>
              <a:defRPr/>
            </a:lvl4pPr>
            <a:lvl5pPr lvl="4" algn="ctr">
              <a:lnSpc>
                <a:spcPct val="95000"/>
              </a:lnSpc>
              <a:spcBef>
                <a:spcPts val="0"/>
              </a:spcBef>
              <a:spcAft>
                <a:spcPts val="0"/>
              </a:spcAft>
              <a:buNone/>
              <a:defRPr/>
            </a:lvl5pPr>
            <a:lvl6pPr lvl="5" algn="ctr">
              <a:lnSpc>
                <a:spcPct val="95000"/>
              </a:lnSpc>
              <a:spcBef>
                <a:spcPts val="0"/>
              </a:spcBef>
              <a:spcAft>
                <a:spcPts val="0"/>
              </a:spcAft>
              <a:buNone/>
              <a:defRPr/>
            </a:lvl6pPr>
            <a:lvl7pPr lvl="6" algn="ctr">
              <a:lnSpc>
                <a:spcPct val="95000"/>
              </a:lnSpc>
              <a:spcBef>
                <a:spcPts val="0"/>
              </a:spcBef>
              <a:spcAft>
                <a:spcPts val="0"/>
              </a:spcAft>
              <a:buNone/>
              <a:defRPr/>
            </a:lvl7pPr>
            <a:lvl8pPr lvl="7" algn="ctr">
              <a:lnSpc>
                <a:spcPct val="95000"/>
              </a:lnSpc>
              <a:spcBef>
                <a:spcPts val="0"/>
              </a:spcBef>
              <a:spcAft>
                <a:spcPts val="0"/>
              </a:spcAft>
              <a:buNone/>
              <a:defRPr/>
            </a:lvl8pPr>
            <a:lvl9pPr lvl="8" algn="ctr">
              <a:lnSpc>
                <a:spcPct val="95000"/>
              </a:lnSpc>
              <a:spcBef>
                <a:spcPts val="0"/>
              </a:spcBef>
              <a:spcAft>
                <a:spcPts val="0"/>
              </a:spcAft>
              <a:buNone/>
              <a:defRPr/>
            </a:lvl9pPr>
          </a:lstStyle>
          <a:p/>
        </p:txBody>
      </p:sp>
      <p:sp>
        <p:nvSpPr>
          <p:cNvPr id="302" name="Google Shape;302;p24"/>
          <p:cNvSpPr txBox="1"/>
          <p:nvPr>
            <p:ph idx="13" type="subTitle"/>
          </p:nvPr>
        </p:nvSpPr>
        <p:spPr>
          <a:xfrm>
            <a:off x="6491425" y="2688550"/>
            <a:ext cx="11247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sz="3000">
                <a:solidFill>
                  <a:schemeClr val="dk2"/>
                </a:solidFill>
              </a:defRPr>
            </a:lvl1pPr>
            <a:lvl2pPr lvl="1" algn="ctr">
              <a:lnSpc>
                <a:spcPct val="95000"/>
              </a:lnSpc>
              <a:spcBef>
                <a:spcPts val="0"/>
              </a:spcBef>
              <a:spcAft>
                <a:spcPts val="0"/>
              </a:spcAft>
              <a:buNone/>
              <a:defRPr sz="3000">
                <a:solidFill>
                  <a:schemeClr val="dk2"/>
                </a:solidFill>
              </a:defRPr>
            </a:lvl2pPr>
            <a:lvl3pPr lvl="2" algn="ctr">
              <a:lnSpc>
                <a:spcPct val="95000"/>
              </a:lnSpc>
              <a:spcBef>
                <a:spcPts val="0"/>
              </a:spcBef>
              <a:spcAft>
                <a:spcPts val="0"/>
              </a:spcAft>
              <a:buNone/>
              <a:defRPr sz="3000">
                <a:solidFill>
                  <a:schemeClr val="dk2"/>
                </a:solidFill>
              </a:defRPr>
            </a:lvl3pPr>
            <a:lvl4pPr lvl="3" algn="ctr">
              <a:lnSpc>
                <a:spcPct val="95000"/>
              </a:lnSpc>
              <a:spcBef>
                <a:spcPts val="0"/>
              </a:spcBef>
              <a:spcAft>
                <a:spcPts val="0"/>
              </a:spcAft>
              <a:buNone/>
              <a:defRPr sz="3000">
                <a:solidFill>
                  <a:schemeClr val="dk2"/>
                </a:solidFill>
              </a:defRPr>
            </a:lvl4pPr>
            <a:lvl5pPr lvl="4" algn="ctr">
              <a:lnSpc>
                <a:spcPct val="95000"/>
              </a:lnSpc>
              <a:spcBef>
                <a:spcPts val="0"/>
              </a:spcBef>
              <a:spcAft>
                <a:spcPts val="0"/>
              </a:spcAft>
              <a:buNone/>
              <a:defRPr sz="3000">
                <a:solidFill>
                  <a:schemeClr val="dk2"/>
                </a:solidFill>
              </a:defRPr>
            </a:lvl5pPr>
            <a:lvl6pPr lvl="5" algn="ctr">
              <a:lnSpc>
                <a:spcPct val="95000"/>
              </a:lnSpc>
              <a:spcBef>
                <a:spcPts val="0"/>
              </a:spcBef>
              <a:spcAft>
                <a:spcPts val="0"/>
              </a:spcAft>
              <a:buNone/>
              <a:defRPr sz="3000">
                <a:solidFill>
                  <a:schemeClr val="dk2"/>
                </a:solidFill>
              </a:defRPr>
            </a:lvl6pPr>
            <a:lvl7pPr lvl="6" algn="ctr">
              <a:lnSpc>
                <a:spcPct val="95000"/>
              </a:lnSpc>
              <a:spcBef>
                <a:spcPts val="0"/>
              </a:spcBef>
              <a:spcAft>
                <a:spcPts val="0"/>
              </a:spcAft>
              <a:buNone/>
              <a:defRPr sz="3000">
                <a:solidFill>
                  <a:schemeClr val="dk2"/>
                </a:solidFill>
              </a:defRPr>
            </a:lvl7pPr>
            <a:lvl8pPr lvl="7" algn="ctr">
              <a:lnSpc>
                <a:spcPct val="95000"/>
              </a:lnSpc>
              <a:spcBef>
                <a:spcPts val="0"/>
              </a:spcBef>
              <a:spcAft>
                <a:spcPts val="0"/>
              </a:spcAft>
              <a:buNone/>
              <a:defRPr sz="3000">
                <a:solidFill>
                  <a:schemeClr val="dk2"/>
                </a:solidFill>
              </a:defRPr>
            </a:lvl8pPr>
            <a:lvl9pPr lvl="8" algn="ctr">
              <a:lnSpc>
                <a:spcPct val="95000"/>
              </a:lnSpc>
              <a:spcBef>
                <a:spcPts val="0"/>
              </a:spcBef>
              <a:spcAft>
                <a:spcPts val="0"/>
              </a:spcAft>
              <a:buNone/>
              <a:defRPr sz="3000">
                <a:solidFill>
                  <a:schemeClr val="dk2"/>
                </a:solidFill>
              </a:defRPr>
            </a:lvl9pPr>
          </a:lstStyle>
          <a:p/>
        </p:txBody>
      </p:sp>
      <p:sp>
        <p:nvSpPr>
          <p:cNvPr id="303" name="Google Shape;303;p24"/>
          <p:cNvSpPr txBox="1"/>
          <p:nvPr>
            <p:ph idx="14" type="subTitle"/>
          </p:nvPr>
        </p:nvSpPr>
        <p:spPr>
          <a:xfrm>
            <a:off x="5892775" y="2233425"/>
            <a:ext cx="22281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sz="1000"/>
            </a:lvl1pPr>
            <a:lvl2pPr lvl="1" algn="ctr">
              <a:lnSpc>
                <a:spcPct val="95000"/>
              </a:lnSpc>
              <a:spcBef>
                <a:spcPts val="0"/>
              </a:spcBef>
              <a:spcAft>
                <a:spcPts val="0"/>
              </a:spcAft>
              <a:buNone/>
              <a:defRPr sz="1000"/>
            </a:lvl2pPr>
            <a:lvl3pPr lvl="2" algn="ctr">
              <a:lnSpc>
                <a:spcPct val="95000"/>
              </a:lnSpc>
              <a:spcBef>
                <a:spcPts val="0"/>
              </a:spcBef>
              <a:spcAft>
                <a:spcPts val="0"/>
              </a:spcAft>
              <a:buNone/>
              <a:defRPr sz="1000"/>
            </a:lvl3pPr>
            <a:lvl4pPr lvl="3" algn="ctr">
              <a:lnSpc>
                <a:spcPct val="95000"/>
              </a:lnSpc>
              <a:spcBef>
                <a:spcPts val="0"/>
              </a:spcBef>
              <a:spcAft>
                <a:spcPts val="0"/>
              </a:spcAft>
              <a:buNone/>
              <a:defRPr sz="1000"/>
            </a:lvl4pPr>
            <a:lvl5pPr lvl="4" algn="ctr">
              <a:lnSpc>
                <a:spcPct val="95000"/>
              </a:lnSpc>
              <a:spcBef>
                <a:spcPts val="0"/>
              </a:spcBef>
              <a:spcAft>
                <a:spcPts val="0"/>
              </a:spcAft>
              <a:buNone/>
              <a:defRPr sz="1000"/>
            </a:lvl5pPr>
            <a:lvl6pPr lvl="5" algn="ctr">
              <a:lnSpc>
                <a:spcPct val="95000"/>
              </a:lnSpc>
              <a:spcBef>
                <a:spcPts val="0"/>
              </a:spcBef>
              <a:spcAft>
                <a:spcPts val="0"/>
              </a:spcAft>
              <a:buNone/>
              <a:defRPr sz="1000"/>
            </a:lvl6pPr>
            <a:lvl7pPr lvl="6" algn="ctr">
              <a:lnSpc>
                <a:spcPct val="95000"/>
              </a:lnSpc>
              <a:spcBef>
                <a:spcPts val="0"/>
              </a:spcBef>
              <a:spcAft>
                <a:spcPts val="0"/>
              </a:spcAft>
              <a:buNone/>
              <a:defRPr sz="1000"/>
            </a:lvl7pPr>
            <a:lvl8pPr lvl="7" algn="ctr">
              <a:lnSpc>
                <a:spcPct val="95000"/>
              </a:lnSpc>
              <a:spcBef>
                <a:spcPts val="0"/>
              </a:spcBef>
              <a:spcAft>
                <a:spcPts val="0"/>
              </a:spcAft>
              <a:buNone/>
              <a:defRPr sz="1000"/>
            </a:lvl8pPr>
            <a:lvl9pPr lvl="8" algn="ctr">
              <a:lnSpc>
                <a:spcPct val="95000"/>
              </a:lnSpc>
              <a:spcBef>
                <a:spcPts val="0"/>
              </a:spcBef>
              <a:spcAft>
                <a:spcPts val="0"/>
              </a:spcAft>
              <a:buNone/>
              <a:defRPr sz="1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2">
  <p:cSld name="CUSTOM_8_1_1_1_1_1_1_1_1_1_1_1_1_1_1_1_1_1_1_1_1_1_1_1_1_1_1_1_1_1_1_1_1_1_1_1_1_1">
    <p:spTree>
      <p:nvGrpSpPr>
        <p:cNvPr id="304" name="Shape 304"/>
        <p:cNvGrpSpPr/>
        <p:nvPr/>
      </p:nvGrpSpPr>
      <p:grpSpPr>
        <a:xfrm>
          <a:off x="0" y="0"/>
          <a:ext cx="0" cy="0"/>
          <a:chOff x="0" y="0"/>
          <a:chExt cx="0" cy="0"/>
        </a:xfrm>
      </p:grpSpPr>
      <p:sp>
        <p:nvSpPr>
          <p:cNvPr id="305" name="Google Shape;305;p25"/>
          <p:cNvSpPr/>
          <p:nvPr/>
        </p:nvSpPr>
        <p:spPr>
          <a:xfrm rot="5400000">
            <a:off x="5473500" y="0"/>
            <a:ext cx="3670500" cy="3670500"/>
          </a:xfrm>
          <a:prstGeom prst="rect">
            <a:avLst/>
          </a:prstGeom>
          <a:gradFill>
            <a:gsLst>
              <a:gs pos="0">
                <a:schemeClr val="accent5"/>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306" name="Google Shape;306;p25"/>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307" name="Google Shape;307;p25"/>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308" name="Google Shape;308;p25"/>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SzPts val="2000"/>
              <a:buFont typeface="Figtree"/>
              <a:buNone/>
              <a:defRPr sz="2000">
                <a:latin typeface="Figtree"/>
                <a:ea typeface="Figtree"/>
                <a:cs typeface="Figtree"/>
                <a:sym typeface="Figtree"/>
              </a:defRPr>
            </a:lvl2pPr>
            <a:lvl3pPr lvl="2">
              <a:spcBef>
                <a:spcPts val="0"/>
              </a:spcBef>
              <a:spcAft>
                <a:spcPts val="0"/>
              </a:spcAft>
              <a:buSzPts val="2000"/>
              <a:buFont typeface="Figtree"/>
              <a:buNone/>
              <a:defRPr sz="2000">
                <a:latin typeface="Figtree"/>
                <a:ea typeface="Figtree"/>
                <a:cs typeface="Figtree"/>
                <a:sym typeface="Figtree"/>
              </a:defRPr>
            </a:lvl3pPr>
            <a:lvl4pPr lvl="3">
              <a:spcBef>
                <a:spcPts val="0"/>
              </a:spcBef>
              <a:spcAft>
                <a:spcPts val="0"/>
              </a:spcAft>
              <a:buSzPts val="2000"/>
              <a:buFont typeface="Figtree"/>
              <a:buNone/>
              <a:defRPr sz="2000">
                <a:latin typeface="Figtree"/>
                <a:ea typeface="Figtree"/>
                <a:cs typeface="Figtree"/>
                <a:sym typeface="Figtree"/>
              </a:defRPr>
            </a:lvl4pPr>
            <a:lvl5pPr lvl="4">
              <a:spcBef>
                <a:spcPts val="0"/>
              </a:spcBef>
              <a:spcAft>
                <a:spcPts val="0"/>
              </a:spcAft>
              <a:buSzPts val="2000"/>
              <a:buFont typeface="Figtree"/>
              <a:buNone/>
              <a:defRPr sz="2000">
                <a:latin typeface="Figtree"/>
                <a:ea typeface="Figtree"/>
                <a:cs typeface="Figtree"/>
                <a:sym typeface="Figtree"/>
              </a:defRPr>
            </a:lvl5pPr>
            <a:lvl6pPr lvl="5">
              <a:spcBef>
                <a:spcPts val="0"/>
              </a:spcBef>
              <a:spcAft>
                <a:spcPts val="0"/>
              </a:spcAft>
              <a:buSzPts val="2000"/>
              <a:buFont typeface="Figtree"/>
              <a:buNone/>
              <a:defRPr sz="2000">
                <a:latin typeface="Figtree"/>
                <a:ea typeface="Figtree"/>
                <a:cs typeface="Figtree"/>
                <a:sym typeface="Figtree"/>
              </a:defRPr>
            </a:lvl6pPr>
            <a:lvl7pPr lvl="6">
              <a:spcBef>
                <a:spcPts val="0"/>
              </a:spcBef>
              <a:spcAft>
                <a:spcPts val="0"/>
              </a:spcAft>
              <a:buSzPts val="2000"/>
              <a:buFont typeface="Figtree"/>
              <a:buNone/>
              <a:defRPr sz="2000">
                <a:latin typeface="Figtree"/>
                <a:ea typeface="Figtree"/>
                <a:cs typeface="Figtree"/>
                <a:sym typeface="Figtree"/>
              </a:defRPr>
            </a:lvl7pPr>
            <a:lvl8pPr lvl="7">
              <a:spcBef>
                <a:spcPts val="0"/>
              </a:spcBef>
              <a:spcAft>
                <a:spcPts val="0"/>
              </a:spcAft>
              <a:buSzPts val="2000"/>
              <a:buFont typeface="Figtree"/>
              <a:buNone/>
              <a:defRPr sz="2000">
                <a:latin typeface="Figtree"/>
                <a:ea typeface="Figtree"/>
                <a:cs typeface="Figtree"/>
                <a:sym typeface="Figtree"/>
              </a:defRPr>
            </a:lvl8pPr>
            <a:lvl9pPr lvl="8">
              <a:spcBef>
                <a:spcPts val="0"/>
              </a:spcBef>
              <a:spcAft>
                <a:spcPts val="0"/>
              </a:spcAft>
              <a:buSzPts val="2000"/>
              <a:buFont typeface="Figtree"/>
              <a:buNone/>
              <a:defRPr sz="2000">
                <a:latin typeface="Figtree"/>
                <a:ea typeface="Figtree"/>
                <a:cs typeface="Figtree"/>
                <a:sym typeface="Figtree"/>
              </a:defRPr>
            </a:lvl9pPr>
          </a:lstStyle>
          <a:p/>
        </p:txBody>
      </p:sp>
      <p:sp>
        <p:nvSpPr>
          <p:cNvPr id="309" name="Google Shape;309;p25"/>
          <p:cNvSpPr txBox="1"/>
          <p:nvPr>
            <p:ph idx="1" type="subTitle"/>
          </p:nvPr>
        </p:nvSpPr>
        <p:spPr>
          <a:xfrm>
            <a:off x="228600" y="792994"/>
            <a:ext cx="3130200" cy="172200"/>
          </a:xfrm>
          <a:prstGeom prst="rect">
            <a:avLst/>
          </a:prstGeom>
        </p:spPr>
        <p:txBody>
          <a:bodyPr anchorCtr="0" anchor="t" bIns="0" lIns="0" spcFirstLastPara="1" rIns="0" wrap="square" tIns="0">
            <a:noAutofit/>
          </a:bodyPr>
          <a:lstStyle>
            <a:lvl1pPr lvl="0">
              <a:spcBef>
                <a:spcPts val="0"/>
              </a:spcBef>
              <a:spcAft>
                <a:spcPts val="0"/>
              </a:spcAft>
              <a:buNone/>
              <a:defRPr sz="1200">
                <a:latin typeface="Jost"/>
                <a:ea typeface="Jost"/>
                <a:cs typeface="Jost"/>
                <a:sym typeface="Jost"/>
              </a:defRPr>
            </a:lvl1pPr>
            <a:lvl2pPr lvl="1">
              <a:spcBef>
                <a:spcPts val="0"/>
              </a:spcBef>
              <a:spcAft>
                <a:spcPts val="0"/>
              </a:spcAft>
              <a:buNone/>
              <a:defRPr sz="1200">
                <a:latin typeface="Jost"/>
                <a:ea typeface="Jost"/>
                <a:cs typeface="Jost"/>
                <a:sym typeface="Jost"/>
              </a:defRPr>
            </a:lvl2pPr>
            <a:lvl3pPr lvl="2">
              <a:spcBef>
                <a:spcPts val="0"/>
              </a:spcBef>
              <a:spcAft>
                <a:spcPts val="0"/>
              </a:spcAft>
              <a:buNone/>
              <a:defRPr sz="1200">
                <a:latin typeface="Jost"/>
                <a:ea typeface="Jost"/>
                <a:cs typeface="Jost"/>
                <a:sym typeface="Jost"/>
              </a:defRPr>
            </a:lvl3pPr>
            <a:lvl4pPr lvl="3">
              <a:spcBef>
                <a:spcPts val="0"/>
              </a:spcBef>
              <a:spcAft>
                <a:spcPts val="0"/>
              </a:spcAft>
              <a:buNone/>
              <a:defRPr sz="1200">
                <a:latin typeface="Jost"/>
                <a:ea typeface="Jost"/>
                <a:cs typeface="Jost"/>
                <a:sym typeface="Jost"/>
              </a:defRPr>
            </a:lvl4pPr>
            <a:lvl5pPr lvl="4">
              <a:spcBef>
                <a:spcPts val="0"/>
              </a:spcBef>
              <a:spcAft>
                <a:spcPts val="0"/>
              </a:spcAft>
              <a:buNone/>
              <a:defRPr sz="1200">
                <a:latin typeface="Jost"/>
                <a:ea typeface="Jost"/>
                <a:cs typeface="Jost"/>
                <a:sym typeface="Jost"/>
              </a:defRPr>
            </a:lvl5pPr>
            <a:lvl6pPr lvl="5">
              <a:spcBef>
                <a:spcPts val="0"/>
              </a:spcBef>
              <a:spcAft>
                <a:spcPts val="0"/>
              </a:spcAft>
              <a:buNone/>
              <a:defRPr sz="1200">
                <a:latin typeface="Jost"/>
                <a:ea typeface="Jost"/>
                <a:cs typeface="Jost"/>
                <a:sym typeface="Jost"/>
              </a:defRPr>
            </a:lvl6pPr>
            <a:lvl7pPr lvl="6">
              <a:spcBef>
                <a:spcPts val="0"/>
              </a:spcBef>
              <a:spcAft>
                <a:spcPts val="0"/>
              </a:spcAft>
              <a:buNone/>
              <a:defRPr sz="1200">
                <a:latin typeface="Jost"/>
                <a:ea typeface="Jost"/>
                <a:cs typeface="Jost"/>
                <a:sym typeface="Jost"/>
              </a:defRPr>
            </a:lvl7pPr>
            <a:lvl8pPr lvl="7">
              <a:spcBef>
                <a:spcPts val="0"/>
              </a:spcBef>
              <a:spcAft>
                <a:spcPts val="0"/>
              </a:spcAft>
              <a:buNone/>
              <a:defRPr sz="1200">
                <a:latin typeface="Jost"/>
                <a:ea typeface="Jost"/>
                <a:cs typeface="Jost"/>
                <a:sym typeface="Jost"/>
              </a:defRPr>
            </a:lvl8pPr>
            <a:lvl9pPr lvl="8">
              <a:spcBef>
                <a:spcPts val="0"/>
              </a:spcBef>
              <a:spcAft>
                <a:spcPts val="0"/>
              </a:spcAft>
              <a:buNone/>
              <a:defRPr sz="1200">
                <a:latin typeface="Jost"/>
                <a:ea typeface="Jost"/>
                <a:cs typeface="Jost"/>
                <a:sym typeface="Jost"/>
              </a:defRPr>
            </a:lvl9pPr>
          </a:lstStyle>
          <a:p/>
        </p:txBody>
      </p:sp>
      <p:sp>
        <p:nvSpPr>
          <p:cNvPr id="310" name="Google Shape;310;p25"/>
          <p:cNvSpPr txBox="1"/>
          <p:nvPr>
            <p:ph idx="4" type="title"/>
          </p:nvPr>
        </p:nvSpPr>
        <p:spPr>
          <a:xfrm>
            <a:off x="91525" y="1935942"/>
            <a:ext cx="1422300" cy="464700"/>
          </a:xfrm>
          <a:prstGeom prst="rect">
            <a:avLst/>
          </a:prstGeom>
        </p:spPr>
        <p:txBody>
          <a:bodyPr anchorCtr="0" anchor="b" bIns="0" lIns="0" spcFirstLastPara="1" rIns="0" wrap="square" tIns="0">
            <a:spAutoFit/>
          </a:bodyPr>
          <a:lstStyle>
            <a:lvl1pPr lvl="0" algn="ctr">
              <a:lnSpc>
                <a:spcPct val="115000"/>
              </a:lnSpc>
              <a:spcBef>
                <a:spcPts val="0"/>
              </a:spcBef>
              <a:spcAft>
                <a:spcPts val="0"/>
              </a:spcAft>
              <a:buNone/>
              <a:defRPr sz="3600">
                <a:solidFill>
                  <a:schemeClr val="dk2"/>
                </a:solidFill>
              </a:defRPr>
            </a:lvl1pPr>
            <a:lvl2pPr lvl="1"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2pPr>
            <a:lvl3pPr lvl="2"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3pPr>
            <a:lvl4pPr lvl="3"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4pPr>
            <a:lvl5pPr lvl="4"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5pPr>
            <a:lvl6pPr lvl="5"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6pPr>
            <a:lvl7pPr lvl="6"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7pPr>
            <a:lvl8pPr lvl="7"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8pPr>
            <a:lvl9pPr lvl="8"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9pPr>
          </a:lstStyle>
          <a:p/>
        </p:txBody>
      </p:sp>
      <p:sp>
        <p:nvSpPr>
          <p:cNvPr id="311" name="Google Shape;311;p25"/>
          <p:cNvSpPr txBox="1"/>
          <p:nvPr>
            <p:ph idx="5" type="title"/>
          </p:nvPr>
        </p:nvSpPr>
        <p:spPr>
          <a:xfrm>
            <a:off x="2849500" y="1935942"/>
            <a:ext cx="1422300" cy="464700"/>
          </a:xfrm>
          <a:prstGeom prst="rect">
            <a:avLst/>
          </a:prstGeom>
        </p:spPr>
        <p:txBody>
          <a:bodyPr anchorCtr="0" anchor="b" bIns="0" lIns="0" spcFirstLastPara="1" rIns="0" wrap="square" tIns="0">
            <a:spAutoFit/>
          </a:bodyPr>
          <a:lstStyle>
            <a:lvl1pPr lvl="0" algn="ctr">
              <a:lnSpc>
                <a:spcPct val="115000"/>
              </a:lnSpc>
              <a:spcBef>
                <a:spcPts val="0"/>
              </a:spcBef>
              <a:spcAft>
                <a:spcPts val="0"/>
              </a:spcAft>
              <a:buNone/>
              <a:defRPr sz="3600">
                <a:solidFill>
                  <a:schemeClr val="dk2"/>
                </a:solidFill>
              </a:defRPr>
            </a:lvl1pPr>
            <a:lvl2pPr lvl="1"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2pPr>
            <a:lvl3pPr lvl="2"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3pPr>
            <a:lvl4pPr lvl="3"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4pPr>
            <a:lvl5pPr lvl="4"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5pPr>
            <a:lvl6pPr lvl="5"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6pPr>
            <a:lvl7pPr lvl="6"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7pPr>
            <a:lvl8pPr lvl="7"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8pPr>
            <a:lvl9pPr lvl="8"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9pPr>
          </a:lstStyle>
          <a:p/>
        </p:txBody>
      </p:sp>
      <p:sp>
        <p:nvSpPr>
          <p:cNvPr id="312" name="Google Shape;312;p25"/>
          <p:cNvSpPr txBox="1"/>
          <p:nvPr>
            <p:ph idx="6" type="title"/>
          </p:nvPr>
        </p:nvSpPr>
        <p:spPr>
          <a:xfrm>
            <a:off x="4298950" y="1935942"/>
            <a:ext cx="1422300" cy="464700"/>
          </a:xfrm>
          <a:prstGeom prst="rect">
            <a:avLst/>
          </a:prstGeom>
        </p:spPr>
        <p:txBody>
          <a:bodyPr anchorCtr="0" anchor="b" bIns="0" lIns="0" spcFirstLastPara="1" rIns="0" wrap="square" tIns="0">
            <a:spAutoFit/>
          </a:bodyPr>
          <a:lstStyle>
            <a:lvl1pPr lvl="0" algn="ctr">
              <a:lnSpc>
                <a:spcPct val="115000"/>
              </a:lnSpc>
              <a:spcBef>
                <a:spcPts val="0"/>
              </a:spcBef>
              <a:spcAft>
                <a:spcPts val="0"/>
              </a:spcAft>
              <a:buNone/>
              <a:defRPr sz="3600">
                <a:solidFill>
                  <a:schemeClr val="dk2"/>
                </a:solidFill>
              </a:defRPr>
            </a:lvl1pPr>
            <a:lvl2pPr lvl="1"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2pPr>
            <a:lvl3pPr lvl="2"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3pPr>
            <a:lvl4pPr lvl="3"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4pPr>
            <a:lvl5pPr lvl="4"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5pPr>
            <a:lvl6pPr lvl="5"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6pPr>
            <a:lvl7pPr lvl="6"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7pPr>
            <a:lvl8pPr lvl="7"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8pPr>
            <a:lvl9pPr lvl="8"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9pPr>
          </a:lstStyle>
          <a:p/>
        </p:txBody>
      </p:sp>
      <p:sp>
        <p:nvSpPr>
          <p:cNvPr id="313" name="Google Shape;313;p25"/>
          <p:cNvSpPr txBox="1"/>
          <p:nvPr>
            <p:ph idx="7" type="title"/>
          </p:nvPr>
        </p:nvSpPr>
        <p:spPr>
          <a:xfrm>
            <a:off x="7298500" y="1935942"/>
            <a:ext cx="1422300" cy="464700"/>
          </a:xfrm>
          <a:prstGeom prst="rect">
            <a:avLst/>
          </a:prstGeom>
        </p:spPr>
        <p:txBody>
          <a:bodyPr anchorCtr="0" anchor="b" bIns="0" lIns="0" spcFirstLastPara="1" rIns="0" wrap="square" tIns="0">
            <a:spAutoFit/>
          </a:bodyPr>
          <a:lstStyle>
            <a:lvl1pPr lvl="0" algn="ctr">
              <a:lnSpc>
                <a:spcPct val="115000"/>
              </a:lnSpc>
              <a:spcBef>
                <a:spcPts val="0"/>
              </a:spcBef>
              <a:spcAft>
                <a:spcPts val="0"/>
              </a:spcAft>
              <a:buNone/>
              <a:defRPr sz="3600">
                <a:solidFill>
                  <a:schemeClr val="dk2"/>
                </a:solidFill>
              </a:defRPr>
            </a:lvl1pPr>
            <a:lvl2pPr lvl="1"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2pPr>
            <a:lvl3pPr lvl="2"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3pPr>
            <a:lvl4pPr lvl="3"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4pPr>
            <a:lvl5pPr lvl="4"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5pPr>
            <a:lvl6pPr lvl="5"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6pPr>
            <a:lvl7pPr lvl="6"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7pPr>
            <a:lvl8pPr lvl="7"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8pPr>
            <a:lvl9pPr lvl="8"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9pPr>
          </a:lstStyle>
          <a:p/>
        </p:txBody>
      </p:sp>
      <p:sp>
        <p:nvSpPr>
          <p:cNvPr id="314" name="Google Shape;314;p25"/>
          <p:cNvSpPr txBox="1"/>
          <p:nvPr>
            <p:ph idx="8" type="subTitle"/>
          </p:nvPr>
        </p:nvSpPr>
        <p:spPr>
          <a:xfrm>
            <a:off x="442900" y="3172725"/>
            <a:ext cx="1289400" cy="226200"/>
          </a:xfrm>
          <a:prstGeom prst="rect">
            <a:avLst/>
          </a:prstGeom>
        </p:spPr>
        <p:txBody>
          <a:bodyPr anchorCtr="0" anchor="t" bIns="0" lIns="0" spcFirstLastPara="1" rIns="0" wrap="square" tIns="0">
            <a:noAutofit/>
          </a:bodyPr>
          <a:lstStyle>
            <a:lvl1pPr lvl="0">
              <a:spcBef>
                <a:spcPts val="0"/>
              </a:spcBef>
              <a:spcAft>
                <a:spcPts val="0"/>
              </a:spcAft>
              <a:buNone/>
              <a:defRPr>
                <a:latin typeface="Figtree Light"/>
                <a:ea typeface="Figtree Light"/>
                <a:cs typeface="Figtree Light"/>
                <a:sym typeface="Figtree Light"/>
              </a:defRPr>
            </a:lvl1pPr>
            <a:lvl2pPr lvl="1">
              <a:spcBef>
                <a:spcPts val="0"/>
              </a:spcBef>
              <a:spcAft>
                <a:spcPts val="0"/>
              </a:spcAft>
              <a:buNone/>
              <a:defRPr>
                <a:latin typeface="Figtree Light"/>
                <a:ea typeface="Figtree Light"/>
                <a:cs typeface="Figtree Light"/>
                <a:sym typeface="Figtree Light"/>
              </a:defRPr>
            </a:lvl2pPr>
            <a:lvl3pPr lvl="2">
              <a:spcBef>
                <a:spcPts val="0"/>
              </a:spcBef>
              <a:spcAft>
                <a:spcPts val="0"/>
              </a:spcAft>
              <a:buNone/>
              <a:defRPr>
                <a:latin typeface="Figtree Light"/>
                <a:ea typeface="Figtree Light"/>
                <a:cs typeface="Figtree Light"/>
                <a:sym typeface="Figtree Light"/>
              </a:defRPr>
            </a:lvl3pPr>
            <a:lvl4pPr lvl="3">
              <a:spcBef>
                <a:spcPts val="0"/>
              </a:spcBef>
              <a:spcAft>
                <a:spcPts val="0"/>
              </a:spcAft>
              <a:buNone/>
              <a:defRPr>
                <a:latin typeface="Figtree Light"/>
                <a:ea typeface="Figtree Light"/>
                <a:cs typeface="Figtree Light"/>
                <a:sym typeface="Figtree Light"/>
              </a:defRPr>
            </a:lvl4pPr>
            <a:lvl5pPr lvl="4">
              <a:spcBef>
                <a:spcPts val="0"/>
              </a:spcBef>
              <a:spcAft>
                <a:spcPts val="0"/>
              </a:spcAft>
              <a:buNone/>
              <a:defRPr>
                <a:latin typeface="Figtree Light"/>
                <a:ea typeface="Figtree Light"/>
                <a:cs typeface="Figtree Light"/>
                <a:sym typeface="Figtree Light"/>
              </a:defRPr>
            </a:lvl5pPr>
            <a:lvl6pPr lvl="5">
              <a:spcBef>
                <a:spcPts val="0"/>
              </a:spcBef>
              <a:spcAft>
                <a:spcPts val="0"/>
              </a:spcAft>
              <a:buNone/>
              <a:defRPr>
                <a:latin typeface="Figtree Light"/>
                <a:ea typeface="Figtree Light"/>
                <a:cs typeface="Figtree Light"/>
                <a:sym typeface="Figtree Light"/>
              </a:defRPr>
            </a:lvl6pPr>
            <a:lvl7pPr lvl="6">
              <a:spcBef>
                <a:spcPts val="0"/>
              </a:spcBef>
              <a:spcAft>
                <a:spcPts val="0"/>
              </a:spcAft>
              <a:buNone/>
              <a:defRPr>
                <a:latin typeface="Figtree Light"/>
                <a:ea typeface="Figtree Light"/>
                <a:cs typeface="Figtree Light"/>
                <a:sym typeface="Figtree Light"/>
              </a:defRPr>
            </a:lvl7pPr>
            <a:lvl8pPr lvl="7">
              <a:spcBef>
                <a:spcPts val="0"/>
              </a:spcBef>
              <a:spcAft>
                <a:spcPts val="0"/>
              </a:spcAft>
              <a:buNone/>
              <a:defRPr>
                <a:latin typeface="Figtree Light"/>
                <a:ea typeface="Figtree Light"/>
                <a:cs typeface="Figtree Light"/>
                <a:sym typeface="Figtree Light"/>
              </a:defRPr>
            </a:lvl8pPr>
            <a:lvl9pPr lvl="8">
              <a:spcBef>
                <a:spcPts val="0"/>
              </a:spcBef>
              <a:spcAft>
                <a:spcPts val="0"/>
              </a:spcAft>
              <a:buNone/>
              <a:defRPr>
                <a:latin typeface="Figtree Light"/>
                <a:ea typeface="Figtree Light"/>
                <a:cs typeface="Figtree Light"/>
                <a:sym typeface="Figtree Light"/>
              </a:defRPr>
            </a:lvl9pPr>
          </a:lstStyle>
          <a:p/>
        </p:txBody>
      </p:sp>
      <p:sp>
        <p:nvSpPr>
          <p:cNvPr id="315" name="Google Shape;315;p25"/>
          <p:cNvSpPr txBox="1"/>
          <p:nvPr>
            <p:ph idx="9" type="subTitle"/>
          </p:nvPr>
        </p:nvSpPr>
        <p:spPr>
          <a:xfrm>
            <a:off x="442900" y="3418396"/>
            <a:ext cx="1289400" cy="1254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316" name="Google Shape;316;p25"/>
          <p:cNvSpPr txBox="1"/>
          <p:nvPr>
            <p:ph idx="13" type="body"/>
          </p:nvPr>
        </p:nvSpPr>
        <p:spPr>
          <a:xfrm>
            <a:off x="442898" y="3850550"/>
            <a:ext cx="1289400" cy="714000"/>
          </a:xfrm>
          <a:prstGeom prst="rect">
            <a:avLst/>
          </a:prstGeom>
        </p:spPr>
        <p:txBody>
          <a:bodyPr anchorCtr="0" anchor="t" bIns="0" lIns="0" spcFirstLastPara="1" rIns="0" wrap="square" tIns="0">
            <a:noAutofit/>
          </a:bodyPr>
          <a:lstStyle>
            <a:lvl1pPr indent="-285750" lvl="0" marL="457200">
              <a:spcBef>
                <a:spcPts val="0"/>
              </a:spcBef>
              <a:spcAft>
                <a:spcPts val="0"/>
              </a:spcAft>
              <a:buClr>
                <a:schemeClr val="dk1"/>
              </a:buClr>
              <a:buSzPts val="900"/>
              <a:buFont typeface="Jost Light"/>
              <a:buChar char="●"/>
              <a:defRPr sz="900">
                <a:latin typeface="Jost Light"/>
                <a:ea typeface="Jost Light"/>
                <a:cs typeface="Jost Light"/>
                <a:sym typeface="Jost Light"/>
              </a:defRPr>
            </a:lvl1pPr>
            <a:lvl2pPr indent="-285750" lvl="1" marL="914400">
              <a:spcBef>
                <a:spcPts val="0"/>
              </a:spcBef>
              <a:spcAft>
                <a:spcPts val="0"/>
              </a:spcAft>
              <a:buClr>
                <a:schemeClr val="dk1"/>
              </a:buClr>
              <a:buSzPts val="900"/>
              <a:buFont typeface="Jost Light"/>
              <a:buChar char="○"/>
              <a:defRPr sz="900">
                <a:latin typeface="Jost Light"/>
                <a:ea typeface="Jost Light"/>
                <a:cs typeface="Jost Light"/>
                <a:sym typeface="Jost Light"/>
              </a:defRPr>
            </a:lvl2pPr>
            <a:lvl3pPr indent="-285750" lvl="2" marL="1371600">
              <a:spcBef>
                <a:spcPts val="0"/>
              </a:spcBef>
              <a:spcAft>
                <a:spcPts val="0"/>
              </a:spcAft>
              <a:buClr>
                <a:schemeClr val="dk1"/>
              </a:buClr>
              <a:buSzPts val="900"/>
              <a:buFont typeface="Jost Light"/>
              <a:buChar char="■"/>
              <a:defRPr sz="900">
                <a:latin typeface="Jost Light"/>
                <a:ea typeface="Jost Light"/>
                <a:cs typeface="Jost Light"/>
                <a:sym typeface="Jost Light"/>
              </a:defRPr>
            </a:lvl3pPr>
            <a:lvl4pPr indent="-285750" lvl="3" marL="1828800">
              <a:spcBef>
                <a:spcPts val="0"/>
              </a:spcBef>
              <a:spcAft>
                <a:spcPts val="0"/>
              </a:spcAft>
              <a:buClr>
                <a:schemeClr val="dk1"/>
              </a:buClr>
              <a:buSzPts val="900"/>
              <a:buFont typeface="Jost Light"/>
              <a:buChar char="●"/>
              <a:defRPr sz="900">
                <a:latin typeface="Jost Light"/>
                <a:ea typeface="Jost Light"/>
                <a:cs typeface="Jost Light"/>
                <a:sym typeface="Jost Light"/>
              </a:defRPr>
            </a:lvl4pPr>
            <a:lvl5pPr indent="-285750" lvl="4" marL="2286000">
              <a:spcBef>
                <a:spcPts val="0"/>
              </a:spcBef>
              <a:spcAft>
                <a:spcPts val="0"/>
              </a:spcAft>
              <a:buClr>
                <a:schemeClr val="dk1"/>
              </a:buClr>
              <a:buSzPts val="900"/>
              <a:buFont typeface="Jost Light"/>
              <a:buChar char="○"/>
              <a:defRPr sz="900">
                <a:latin typeface="Jost Light"/>
                <a:ea typeface="Jost Light"/>
                <a:cs typeface="Jost Light"/>
                <a:sym typeface="Jost Light"/>
              </a:defRPr>
            </a:lvl5pPr>
            <a:lvl6pPr indent="-285750" lvl="5" marL="2743200">
              <a:spcBef>
                <a:spcPts val="0"/>
              </a:spcBef>
              <a:spcAft>
                <a:spcPts val="0"/>
              </a:spcAft>
              <a:buClr>
                <a:schemeClr val="dk1"/>
              </a:buClr>
              <a:buSzPts val="900"/>
              <a:buFont typeface="Jost Light"/>
              <a:buChar char="■"/>
              <a:defRPr sz="900">
                <a:latin typeface="Jost Light"/>
                <a:ea typeface="Jost Light"/>
                <a:cs typeface="Jost Light"/>
                <a:sym typeface="Jost Light"/>
              </a:defRPr>
            </a:lvl6pPr>
            <a:lvl7pPr indent="-285750" lvl="6" marL="3200400">
              <a:spcBef>
                <a:spcPts val="0"/>
              </a:spcBef>
              <a:spcAft>
                <a:spcPts val="0"/>
              </a:spcAft>
              <a:buClr>
                <a:schemeClr val="dk1"/>
              </a:buClr>
              <a:buSzPts val="900"/>
              <a:buFont typeface="Jost Light"/>
              <a:buChar char="●"/>
              <a:defRPr sz="900">
                <a:latin typeface="Jost Light"/>
                <a:ea typeface="Jost Light"/>
                <a:cs typeface="Jost Light"/>
                <a:sym typeface="Jost Light"/>
              </a:defRPr>
            </a:lvl7pPr>
            <a:lvl8pPr indent="-285750" lvl="7" marL="3657600">
              <a:spcBef>
                <a:spcPts val="0"/>
              </a:spcBef>
              <a:spcAft>
                <a:spcPts val="0"/>
              </a:spcAft>
              <a:buClr>
                <a:schemeClr val="dk1"/>
              </a:buClr>
              <a:buSzPts val="900"/>
              <a:buFont typeface="Jost Light"/>
              <a:buChar char="○"/>
              <a:defRPr sz="900">
                <a:latin typeface="Jost Light"/>
                <a:ea typeface="Jost Light"/>
                <a:cs typeface="Jost Light"/>
                <a:sym typeface="Jost Light"/>
              </a:defRPr>
            </a:lvl8pPr>
            <a:lvl9pPr indent="-285750" lvl="8" marL="4114800">
              <a:spcBef>
                <a:spcPts val="0"/>
              </a:spcBef>
              <a:spcAft>
                <a:spcPts val="0"/>
              </a:spcAft>
              <a:buClr>
                <a:schemeClr val="dk1"/>
              </a:buClr>
              <a:buSzPts val="900"/>
              <a:buFont typeface="Jost Light"/>
              <a:buChar char="■"/>
              <a:defRPr sz="900">
                <a:latin typeface="Jost Light"/>
                <a:ea typeface="Jost Light"/>
                <a:cs typeface="Jost Light"/>
                <a:sym typeface="Jost Light"/>
              </a:defRPr>
            </a:lvl9pPr>
          </a:lstStyle>
          <a:p/>
        </p:txBody>
      </p:sp>
      <p:sp>
        <p:nvSpPr>
          <p:cNvPr id="317" name="Google Shape;317;p25"/>
          <p:cNvSpPr txBox="1"/>
          <p:nvPr>
            <p:ph idx="14" type="subTitle"/>
          </p:nvPr>
        </p:nvSpPr>
        <p:spPr>
          <a:xfrm>
            <a:off x="3201413" y="3173750"/>
            <a:ext cx="1289400" cy="226200"/>
          </a:xfrm>
          <a:prstGeom prst="rect">
            <a:avLst/>
          </a:prstGeom>
        </p:spPr>
        <p:txBody>
          <a:bodyPr anchorCtr="0" anchor="t" bIns="0" lIns="0" spcFirstLastPara="1" rIns="0" wrap="square" tIns="0">
            <a:noAutofit/>
          </a:bodyPr>
          <a:lstStyle>
            <a:lvl1pPr lvl="0">
              <a:spcBef>
                <a:spcPts val="0"/>
              </a:spcBef>
              <a:spcAft>
                <a:spcPts val="0"/>
              </a:spcAft>
              <a:buNone/>
              <a:defRPr>
                <a:latin typeface="Figtree Light"/>
                <a:ea typeface="Figtree Light"/>
                <a:cs typeface="Figtree Light"/>
                <a:sym typeface="Figtree Light"/>
              </a:defRPr>
            </a:lvl1pPr>
            <a:lvl2pPr lvl="1">
              <a:spcBef>
                <a:spcPts val="0"/>
              </a:spcBef>
              <a:spcAft>
                <a:spcPts val="0"/>
              </a:spcAft>
              <a:buNone/>
              <a:defRPr>
                <a:latin typeface="Figtree Light"/>
                <a:ea typeface="Figtree Light"/>
                <a:cs typeface="Figtree Light"/>
                <a:sym typeface="Figtree Light"/>
              </a:defRPr>
            </a:lvl2pPr>
            <a:lvl3pPr lvl="2">
              <a:spcBef>
                <a:spcPts val="0"/>
              </a:spcBef>
              <a:spcAft>
                <a:spcPts val="0"/>
              </a:spcAft>
              <a:buNone/>
              <a:defRPr>
                <a:latin typeface="Figtree Light"/>
                <a:ea typeface="Figtree Light"/>
                <a:cs typeface="Figtree Light"/>
                <a:sym typeface="Figtree Light"/>
              </a:defRPr>
            </a:lvl3pPr>
            <a:lvl4pPr lvl="3">
              <a:spcBef>
                <a:spcPts val="0"/>
              </a:spcBef>
              <a:spcAft>
                <a:spcPts val="0"/>
              </a:spcAft>
              <a:buNone/>
              <a:defRPr>
                <a:latin typeface="Figtree Light"/>
                <a:ea typeface="Figtree Light"/>
                <a:cs typeface="Figtree Light"/>
                <a:sym typeface="Figtree Light"/>
              </a:defRPr>
            </a:lvl4pPr>
            <a:lvl5pPr lvl="4">
              <a:spcBef>
                <a:spcPts val="0"/>
              </a:spcBef>
              <a:spcAft>
                <a:spcPts val="0"/>
              </a:spcAft>
              <a:buNone/>
              <a:defRPr>
                <a:latin typeface="Figtree Light"/>
                <a:ea typeface="Figtree Light"/>
                <a:cs typeface="Figtree Light"/>
                <a:sym typeface="Figtree Light"/>
              </a:defRPr>
            </a:lvl5pPr>
            <a:lvl6pPr lvl="5">
              <a:spcBef>
                <a:spcPts val="0"/>
              </a:spcBef>
              <a:spcAft>
                <a:spcPts val="0"/>
              </a:spcAft>
              <a:buNone/>
              <a:defRPr>
                <a:latin typeface="Figtree Light"/>
                <a:ea typeface="Figtree Light"/>
                <a:cs typeface="Figtree Light"/>
                <a:sym typeface="Figtree Light"/>
              </a:defRPr>
            </a:lvl6pPr>
            <a:lvl7pPr lvl="6">
              <a:spcBef>
                <a:spcPts val="0"/>
              </a:spcBef>
              <a:spcAft>
                <a:spcPts val="0"/>
              </a:spcAft>
              <a:buNone/>
              <a:defRPr>
                <a:latin typeface="Figtree Light"/>
                <a:ea typeface="Figtree Light"/>
                <a:cs typeface="Figtree Light"/>
                <a:sym typeface="Figtree Light"/>
              </a:defRPr>
            </a:lvl7pPr>
            <a:lvl8pPr lvl="7">
              <a:spcBef>
                <a:spcPts val="0"/>
              </a:spcBef>
              <a:spcAft>
                <a:spcPts val="0"/>
              </a:spcAft>
              <a:buNone/>
              <a:defRPr>
                <a:latin typeface="Figtree Light"/>
                <a:ea typeface="Figtree Light"/>
                <a:cs typeface="Figtree Light"/>
                <a:sym typeface="Figtree Light"/>
              </a:defRPr>
            </a:lvl8pPr>
            <a:lvl9pPr lvl="8">
              <a:spcBef>
                <a:spcPts val="0"/>
              </a:spcBef>
              <a:spcAft>
                <a:spcPts val="0"/>
              </a:spcAft>
              <a:buNone/>
              <a:defRPr>
                <a:latin typeface="Figtree Light"/>
                <a:ea typeface="Figtree Light"/>
                <a:cs typeface="Figtree Light"/>
                <a:sym typeface="Figtree Light"/>
              </a:defRPr>
            </a:lvl9pPr>
          </a:lstStyle>
          <a:p/>
        </p:txBody>
      </p:sp>
      <p:sp>
        <p:nvSpPr>
          <p:cNvPr id="318" name="Google Shape;318;p25"/>
          <p:cNvSpPr txBox="1"/>
          <p:nvPr>
            <p:ph idx="15" type="subTitle"/>
          </p:nvPr>
        </p:nvSpPr>
        <p:spPr>
          <a:xfrm>
            <a:off x="3201413" y="3419421"/>
            <a:ext cx="1289400" cy="1254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319" name="Google Shape;319;p25"/>
          <p:cNvSpPr txBox="1"/>
          <p:nvPr>
            <p:ph idx="16" type="body"/>
          </p:nvPr>
        </p:nvSpPr>
        <p:spPr>
          <a:xfrm>
            <a:off x="3201411" y="3851575"/>
            <a:ext cx="1289400" cy="714000"/>
          </a:xfrm>
          <a:prstGeom prst="rect">
            <a:avLst/>
          </a:prstGeom>
        </p:spPr>
        <p:txBody>
          <a:bodyPr anchorCtr="0" anchor="t" bIns="0" lIns="0" spcFirstLastPara="1" rIns="0" wrap="square" tIns="0">
            <a:noAutofit/>
          </a:bodyPr>
          <a:lstStyle>
            <a:lvl1pPr indent="-285750" lvl="0" marL="457200">
              <a:spcBef>
                <a:spcPts val="0"/>
              </a:spcBef>
              <a:spcAft>
                <a:spcPts val="0"/>
              </a:spcAft>
              <a:buClr>
                <a:schemeClr val="dk1"/>
              </a:buClr>
              <a:buSzPts val="900"/>
              <a:buFont typeface="Jost Light"/>
              <a:buChar char="●"/>
              <a:defRPr sz="900">
                <a:latin typeface="Jost Light"/>
                <a:ea typeface="Jost Light"/>
                <a:cs typeface="Jost Light"/>
                <a:sym typeface="Jost Light"/>
              </a:defRPr>
            </a:lvl1pPr>
            <a:lvl2pPr indent="-285750" lvl="1" marL="914400">
              <a:spcBef>
                <a:spcPts val="0"/>
              </a:spcBef>
              <a:spcAft>
                <a:spcPts val="0"/>
              </a:spcAft>
              <a:buClr>
                <a:schemeClr val="dk1"/>
              </a:buClr>
              <a:buSzPts val="900"/>
              <a:buFont typeface="Jost Light"/>
              <a:buChar char="○"/>
              <a:defRPr sz="900">
                <a:latin typeface="Jost Light"/>
                <a:ea typeface="Jost Light"/>
                <a:cs typeface="Jost Light"/>
                <a:sym typeface="Jost Light"/>
              </a:defRPr>
            </a:lvl2pPr>
            <a:lvl3pPr indent="-285750" lvl="2" marL="1371600">
              <a:spcBef>
                <a:spcPts val="0"/>
              </a:spcBef>
              <a:spcAft>
                <a:spcPts val="0"/>
              </a:spcAft>
              <a:buClr>
                <a:schemeClr val="dk1"/>
              </a:buClr>
              <a:buSzPts val="900"/>
              <a:buFont typeface="Jost Light"/>
              <a:buChar char="■"/>
              <a:defRPr sz="900">
                <a:latin typeface="Jost Light"/>
                <a:ea typeface="Jost Light"/>
                <a:cs typeface="Jost Light"/>
                <a:sym typeface="Jost Light"/>
              </a:defRPr>
            </a:lvl3pPr>
            <a:lvl4pPr indent="-285750" lvl="3" marL="1828800">
              <a:spcBef>
                <a:spcPts val="0"/>
              </a:spcBef>
              <a:spcAft>
                <a:spcPts val="0"/>
              </a:spcAft>
              <a:buClr>
                <a:schemeClr val="dk1"/>
              </a:buClr>
              <a:buSzPts val="900"/>
              <a:buFont typeface="Jost Light"/>
              <a:buChar char="●"/>
              <a:defRPr sz="900">
                <a:latin typeface="Jost Light"/>
                <a:ea typeface="Jost Light"/>
                <a:cs typeface="Jost Light"/>
                <a:sym typeface="Jost Light"/>
              </a:defRPr>
            </a:lvl4pPr>
            <a:lvl5pPr indent="-285750" lvl="4" marL="2286000">
              <a:spcBef>
                <a:spcPts val="0"/>
              </a:spcBef>
              <a:spcAft>
                <a:spcPts val="0"/>
              </a:spcAft>
              <a:buClr>
                <a:schemeClr val="dk1"/>
              </a:buClr>
              <a:buSzPts val="900"/>
              <a:buFont typeface="Jost Light"/>
              <a:buChar char="○"/>
              <a:defRPr sz="900">
                <a:latin typeface="Jost Light"/>
                <a:ea typeface="Jost Light"/>
                <a:cs typeface="Jost Light"/>
                <a:sym typeface="Jost Light"/>
              </a:defRPr>
            </a:lvl5pPr>
            <a:lvl6pPr indent="-285750" lvl="5" marL="2743200">
              <a:spcBef>
                <a:spcPts val="0"/>
              </a:spcBef>
              <a:spcAft>
                <a:spcPts val="0"/>
              </a:spcAft>
              <a:buClr>
                <a:schemeClr val="dk1"/>
              </a:buClr>
              <a:buSzPts val="900"/>
              <a:buFont typeface="Jost Light"/>
              <a:buChar char="■"/>
              <a:defRPr sz="900">
                <a:latin typeface="Jost Light"/>
                <a:ea typeface="Jost Light"/>
                <a:cs typeface="Jost Light"/>
                <a:sym typeface="Jost Light"/>
              </a:defRPr>
            </a:lvl6pPr>
            <a:lvl7pPr indent="-285750" lvl="6" marL="3200400">
              <a:spcBef>
                <a:spcPts val="0"/>
              </a:spcBef>
              <a:spcAft>
                <a:spcPts val="0"/>
              </a:spcAft>
              <a:buClr>
                <a:schemeClr val="dk1"/>
              </a:buClr>
              <a:buSzPts val="900"/>
              <a:buFont typeface="Jost Light"/>
              <a:buChar char="●"/>
              <a:defRPr sz="900">
                <a:latin typeface="Jost Light"/>
                <a:ea typeface="Jost Light"/>
                <a:cs typeface="Jost Light"/>
                <a:sym typeface="Jost Light"/>
              </a:defRPr>
            </a:lvl7pPr>
            <a:lvl8pPr indent="-285750" lvl="7" marL="3657600">
              <a:spcBef>
                <a:spcPts val="0"/>
              </a:spcBef>
              <a:spcAft>
                <a:spcPts val="0"/>
              </a:spcAft>
              <a:buClr>
                <a:schemeClr val="dk1"/>
              </a:buClr>
              <a:buSzPts val="900"/>
              <a:buFont typeface="Jost Light"/>
              <a:buChar char="○"/>
              <a:defRPr sz="900">
                <a:latin typeface="Jost Light"/>
                <a:ea typeface="Jost Light"/>
                <a:cs typeface="Jost Light"/>
                <a:sym typeface="Jost Light"/>
              </a:defRPr>
            </a:lvl8pPr>
            <a:lvl9pPr indent="-285750" lvl="8" marL="4114800">
              <a:spcBef>
                <a:spcPts val="0"/>
              </a:spcBef>
              <a:spcAft>
                <a:spcPts val="0"/>
              </a:spcAft>
              <a:buClr>
                <a:schemeClr val="dk1"/>
              </a:buClr>
              <a:buSzPts val="900"/>
              <a:buFont typeface="Jost Light"/>
              <a:buChar char="■"/>
              <a:defRPr sz="900">
                <a:latin typeface="Jost Light"/>
                <a:ea typeface="Jost Light"/>
                <a:cs typeface="Jost Light"/>
                <a:sym typeface="Jost Light"/>
              </a:defRPr>
            </a:lvl9pPr>
          </a:lstStyle>
          <a:p/>
        </p:txBody>
      </p:sp>
      <p:sp>
        <p:nvSpPr>
          <p:cNvPr id="320" name="Google Shape;320;p25"/>
          <p:cNvSpPr txBox="1"/>
          <p:nvPr>
            <p:ph idx="17" type="subTitle"/>
          </p:nvPr>
        </p:nvSpPr>
        <p:spPr>
          <a:xfrm>
            <a:off x="4652727" y="3173750"/>
            <a:ext cx="1289400" cy="226200"/>
          </a:xfrm>
          <a:prstGeom prst="rect">
            <a:avLst/>
          </a:prstGeom>
        </p:spPr>
        <p:txBody>
          <a:bodyPr anchorCtr="0" anchor="t" bIns="0" lIns="0" spcFirstLastPara="1" rIns="0" wrap="square" tIns="0">
            <a:noAutofit/>
          </a:bodyPr>
          <a:lstStyle>
            <a:lvl1pPr lvl="0">
              <a:spcBef>
                <a:spcPts val="0"/>
              </a:spcBef>
              <a:spcAft>
                <a:spcPts val="0"/>
              </a:spcAft>
              <a:buNone/>
              <a:defRPr>
                <a:latin typeface="Figtree Light"/>
                <a:ea typeface="Figtree Light"/>
                <a:cs typeface="Figtree Light"/>
                <a:sym typeface="Figtree Light"/>
              </a:defRPr>
            </a:lvl1pPr>
            <a:lvl2pPr lvl="1">
              <a:spcBef>
                <a:spcPts val="0"/>
              </a:spcBef>
              <a:spcAft>
                <a:spcPts val="0"/>
              </a:spcAft>
              <a:buNone/>
              <a:defRPr>
                <a:latin typeface="Figtree Light"/>
                <a:ea typeface="Figtree Light"/>
                <a:cs typeface="Figtree Light"/>
                <a:sym typeface="Figtree Light"/>
              </a:defRPr>
            </a:lvl2pPr>
            <a:lvl3pPr lvl="2">
              <a:spcBef>
                <a:spcPts val="0"/>
              </a:spcBef>
              <a:spcAft>
                <a:spcPts val="0"/>
              </a:spcAft>
              <a:buNone/>
              <a:defRPr>
                <a:latin typeface="Figtree Light"/>
                <a:ea typeface="Figtree Light"/>
                <a:cs typeface="Figtree Light"/>
                <a:sym typeface="Figtree Light"/>
              </a:defRPr>
            </a:lvl3pPr>
            <a:lvl4pPr lvl="3">
              <a:spcBef>
                <a:spcPts val="0"/>
              </a:spcBef>
              <a:spcAft>
                <a:spcPts val="0"/>
              </a:spcAft>
              <a:buNone/>
              <a:defRPr>
                <a:latin typeface="Figtree Light"/>
                <a:ea typeface="Figtree Light"/>
                <a:cs typeface="Figtree Light"/>
                <a:sym typeface="Figtree Light"/>
              </a:defRPr>
            </a:lvl4pPr>
            <a:lvl5pPr lvl="4">
              <a:spcBef>
                <a:spcPts val="0"/>
              </a:spcBef>
              <a:spcAft>
                <a:spcPts val="0"/>
              </a:spcAft>
              <a:buNone/>
              <a:defRPr>
                <a:latin typeface="Figtree Light"/>
                <a:ea typeface="Figtree Light"/>
                <a:cs typeface="Figtree Light"/>
                <a:sym typeface="Figtree Light"/>
              </a:defRPr>
            </a:lvl5pPr>
            <a:lvl6pPr lvl="5">
              <a:spcBef>
                <a:spcPts val="0"/>
              </a:spcBef>
              <a:spcAft>
                <a:spcPts val="0"/>
              </a:spcAft>
              <a:buNone/>
              <a:defRPr>
                <a:latin typeface="Figtree Light"/>
                <a:ea typeface="Figtree Light"/>
                <a:cs typeface="Figtree Light"/>
                <a:sym typeface="Figtree Light"/>
              </a:defRPr>
            </a:lvl6pPr>
            <a:lvl7pPr lvl="6">
              <a:spcBef>
                <a:spcPts val="0"/>
              </a:spcBef>
              <a:spcAft>
                <a:spcPts val="0"/>
              </a:spcAft>
              <a:buNone/>
              <a:defRPr>
                <a:latin typeface="Figtree Light"/>
                <a:ea typeface="Figtree Light"/>
                <a:cs typeface="Figtree Light"/>
                <a:sym typeface="Figtree Light"/>
              </a:defRPr>
            </a:lvl7pPr>
            <a:lvl8pPr lvl="7">
              <a:spcBef>
                <a:spcPts val="0"/>
              </a:spcBef>
              <a:spcAft>
                <a:spcPts val="0"/>
              </a:spcAft>
              <a:buNone/>
              <a:defRPr>
                <a:latin typeface="Figtree Light"/>
                <a:ea typeface="Figtree Light"/>
                <a:cs typeface="Figtree Light"/>
                <a:sym typeface="Figtree Light"/>
              </a:defRPr>
            </a:lvl8pPr>
            <a:lvl9pPr lvl="8">
              <a:spcBef>
                <a:spcPts val="0"/>
              </a:spcBef>
              <a:spcAft>
                <a:spcPts val="0"/>
              </a:spcAft>
              <a:buNone/>
              <a:defRPr>
                <a:latin typeface="Figtree Light"/>
                <a:ea typeface="Figtree Light"/>
                <a:cs typeface="Figtree Light"/>
                <a:sym typeface="Figtree Light"/>
              </a:defRPr>
            </a:lvl9pPr>
          </a:lstStyle>
          <a:p/>
        </p:txBody>
      </p:sp>
      <p:sp>
        <p:nvSpPr>
          <p:cNvPr id="321" name="Google Shape;321;p25"/>
          <p:cNvSpPr txBox="1"/>
          <p:nvPr>
            <p:ph idx="18" type="subTitle"/>
          </p:nvPr>
        </p:nvSpPr>
        <p:spPr>
          <a:xfrm>
            <a:off x="4652727" y="3419421"/>
            <a:ext cx="1289400" cy="1254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322" name="Google Shape;322;p25"/>
          <p:cNvSpPr txBox="1"/>
          <p:nvPr>
            <p:ph idx="19" type="body"/>
          </p:nvPr>
        </p:nvSpPr>
        <p:spPr>
          <a:xfrm>
            <a:off x="4652725" y="3851575"/>
            <a:ext cx="1289400" cy="714000"/>
          </a:xfrm>
          <a:prstGeom prst="rect">
            <a:avLst/>
          </a:prstGeom>
        </p:spPr>
        <p:txBody>
          <a:bodyPr anchorCtr="0" anchor="t" bIns="0" lIns="0" spcFirstLastPara="1" rIns="0" wrap="square" tIns="0">
            <a:noAutofit/>
          </a:bodyPr>
          <a:lstStyle>
            <a:lvl1pPr indent="-285750" lvl="0" marL="457200">
              <a:spcBef>
                <a:spcPts val="0"/>
              </a:spcBef>
              <a:spcAft>
                <a:spcPts val="0"/>
              </a:spcAft>
              <a:buClr>
                <a:schemeClr val="dk1"/>
              </a:buClr>
              <a:buSzPts val="900"/>
              <a:buFont typeface="Jost Light"/>
              <a:buChar char="●"/>
              <a:defRPr sz="900">
                <a:latin typeface="Jost Light"/>
                <a:ea typeface="Jost Light"/>
                <a:cs typeface="Jost Light"/>
                <a:sym typeface="Jost Light"/>
              </a:defRPr>
            </a:lvl1pPr>
            <a:lvl2pPr indent="-285750" lvl="1" marL="914400">
              <a:spcBef>
                <a:spcPts val="0"/>
              </a:spcBef>
              <a:spcAft>
                <a:spcPts val="0"/>
              </a:spcAft>
              <a:buClr>
                <a:schemeClr val="dk1"/>
              </a:buClr>
              <a:buSzPts val="900"/>
              <a:buFont typeface="Jost Light"/>
              <a:buChar char="○"/>
              <a:defRPr sz="900">
                <a:latin typeface="Jost Light"/>
                <a:ea typeface="Jost Light"/>
                <a:cs typeface="Jost Light"/>
                <a:sym typeface="Jost Light"/>
              </a:defRPr>
            </a:lvl2pPr>
            <a:lvl3pPr indent="-285750" lvl="2" marL="1371600">
              <a:spcBef>
                <a:spcPts val="0"/>
              </a:spcBef>
              <a:spcAft>
                <a:spcPts val="0"/>
              </a:spcAft>
              <a:buClr>
                <a:schemeClr val="dk1"/>
              </a:buClr>
              <a:buSzPts val="900"/>
              <a:buFont typeface="Jost Light"/>
              <a:buChar char="■"/>
              <a:defRPr sz="900">
                <a:latin typeface="Jost Light"/>
                <a:ea typeface="Jost Light"/>
                <a:cs typeface="Jost Light"/>
                <a:sym typeface="Jost Light"/>
              </a:defRPr>
            </a:lvl3pPr>
            <a:lvl4pPr indent="-285750" lvl="3" marL="1828800">
              <a:spcBef>
                <a:spcPts val="0"/>
              </a:spcBef>
              <a:spcAft>
                <a:spcPts val="0"/>
              </a:spcAft>
              <a:buClr>
                <a:schemeClr val="dk1"/>
              </a:buClr>
              <a:buSzPts val="900"/>
              <a:buFont typeface="Jost Light"/>
              <a:buChar char="●"/>
              <a:defRPr sz="900">
                <a:latin typeface="Jost Light"/>
                <a:ea typeface="Jost Light"/>
                <a:cs typeface="Jost Light"/>
                <a:sym typeface="Jost Light"/>
              </a:defRPr>
            </a:lvl4pPr>
            <a:lvl5pPr indent="-285750" lvl="4" marL="2286000">
              <a:spcBef>
                <a:spcPts val="0"/>
              </a:spcBef>
              <a:spcAft>
                <a:spcPts val="0"/>
              </a:spcAft>
              <a:buClr>
                <a:schemeClr val="dk1"/>
              </a:buClr>
              <a:buSzPts val="900"/>
              <a:buFont typeface="Jost Light"/>
              <a:buChar char="○"/>
              <a:defRPr sz="900">
                <a:latin typeface="Jost Light"/>
                <a:ea typeface="Jost Light"/>
                <a:cs typeface="Jost Light"/>
                <a:sym typeface="Jost Light"/>
              </a:defRPr>
            </a:lvl5pPr>
            <a:lvl6pPr indent="-285750" lvl="5" marL="2743200">
              <a:spcBef>
                <a:spcPts val="0"/>
              </a:spcBef>
              <a:spcAft>
                <a:spcPts val="0"/>
              </a:spcAft>
              <a:buClr>
                <a:schemeClr val="dk1"/>
              </a:buClr>
              <a:buSzPts val="900"/>
              <a:buFont typeface="Jost Light"/>
              <a:buChar char="■"/>
              <a:defRPr sz="900">
                <a:latin typeface="Jost Light"/>
                <a:ea typeface="Jost Light"/>
                <a:cs typeface="Jost Light"/>
                <a:sym typeface="Jost Light"/>
              </a:defRPr>
            </a:lvl6pPr>
            <a:lvl7pPr indent="-285750" lvl="6" marL="3200400">
              <a:spcBef>
                <a:spcPts val="0"/>
              </a:spcBef>
              <a:spcAft>
                <a:spcPts val="0"/>
              </a:spcAft>
              <a:buClr>
                <a:schemeClr val="dk1"/>
              </a:buClr>
              <a:buSzPts val="900"/>
              <a:buFont typeface="Jost Light"/>
              <a:buChar char="●"/>
              <a:defRPr sz="900">
                <a:latin typeface="Jost Light"/>
                <a:ea typeface="Jost Light"/>
                <a:cs typeface="Jost Light"/>
                <a:sym typeface="Jost Light"/>
              </a:defRPr>
            </a:lvl7pPr>
            <a:lvl8pPr indent="-285750" lvl="7" marL="3657600">
              <a:spcBef>
                <a:spcPts val="0"/>
              </a:spcBef>
              <a:spcAft>
                <a:spcPts val="0"/>
              </a:spcAft>
              <a:buClr>
                <a:schemeClr val="dk1"/>
              </a:buClr>
              <a:buSzPts val="900"/>
              <a:buFont typeface="Jost Light"/>
              <a:buChar char="○"/>
              <a:defRPr sz="900">
                <a:latin typeface="Jost Light"/>
                <a:ea typeface="Jost Light"/>
                <a:cs typeface="Jost Light"/>
                <a:sym typeface="Jost Light"/>
              </a:defRPr>
            </a:lvl8pPr>
            <a:lvl9pPr indent="-285750" lvl="8" marL="4114800">
              <a:spcBef>
                <a:spcPts val="0"/>
              </a:spcBef>
              <a:spcAft>
                <a:spcPts val="0"/>
              </a:spcAft>
              <a:buClr>
                <a:schemeClr val="dk1"/>
              </a:buClr>
              <a:buSzPts val="900"/>
              <a:buFont typeface="Jost Light"/>
              <a:buChar char="■"/>
              <a:defRPr sz="900">
                <a:latin typeface="Jost Light"/>
                <a:ea typeface="Jost Light"/>
                <a:cs typeface="Jost Light"/>
                <a:sym typeface="Jost Light"/>
              </a:defRPr>
            </a:lvl9pPr>
          </a:lstStyle>
          <a:p/>
        </p:txBody>
      </p:sp>
      <p:sp>
        <p:nvSpPr>
          <p:cNvPr id="323" name="Google Shape;323;p25"/>
          <p:cNvSpPr txBox="1"/>
          <p:nvPr>
            <p:ph idx="20" type="subTitle"/>
          </p:nvPr>
        </p:nvSpPr>
        <p:spPr>
          <a:xfrm>
            <a:off x="7646687" y="3172725"/>
            <a:ext cx="1289400" cy="226200"/>
          </a:xfrm>
          <a:prstGeom prst="rect">
            <a:avLst/>
          </a:prstGeom>
        </p:spPr>
        <p:txBody>
          <a:bodyPr anchorCtr="0" anchor="t" bIns="0" lIns="0" spcFirstLastPara="1" rIns="0" wrap="square" tIns="0">
            <a:noAutofit/>
          </a:bodyPr>
          <a:lstStyle>
            <a:lvl1pPr lvl="0">
              <a:spcBef>
                <a:spcPts val="0"/>
              </a:spcBef>
              <a:spcAft>
                <a:spcPts val="0"/>
              </a:spcAft>
              <a:buNone/>
              <a:defRPr>
                <a:latin typeface="Figtree Light"/>
                <a:ea typeface="Figtree Light"/>
                <a:cs typeface="Figtree Light"/>
                <a:sym typeface="Figtree Light"/>
              </a:defRPr>
            </a:lvl1pPr>
            <a:lvl2pPr lvl="1">
              <a:spcBef>
                <a:spcPts val="0"/>
              </a:spcBef>
              <a:spcAft>
                <a:spcPts val="0"/>
              </a:spcAft>
              <a:buNone/>
              <a:defRPr>
                <a:latin typeface="Figtree Light"/>
                <a:ea typeface="Figtree Light"/>
                <a:cs typeface="Figtree Light"/>
                <a:sym typeface="Figtree Light"/>
              </a:defRPr>
            </a:lvl2pPr>
            <a:lvl3pPr lvl="2">
              <a:spcBef>
                <a:spcPts val="0"/>
              </a:spcBef>
              <a:spcAft>
                <a:spcPts val="0"/>
              </a:spcAft>
              <a:buNone/>
              <a:defRPr>
                <a:latin typeface="Figtree Light"/>
                <a:ea typeface="Figtree Light"/>
                <a:cs typeface="Figtree Light"/>
                <a:sym typeface="Figtree Light"/>
              </a:defRPr>
            </a:lvl3pPr>
            <a:lvl4pPr lvl="3">
              <a:spcBef>
                <a:spcPts val="0"/>
              </a:spcBef>
              <a:spcAft>
                <a:spcPts val="0"/>
              </a:spcAft>
              <a:buNone/>
              <a:defRPr>
                <a:latin typeface="Figtree Light"/>
                <a:ea typeface="Figtree Light"/>
                <a:cs typeface="Figtree Light"/>
                <a:sym typeface="Figtree Light"/>
              </a:defRPr>
            </a:lvl4pPr>
            <a:lvl5pPr lvl="4">
              <a:spcBef>
                <a:spcPts val="0"/>
              </a:spcBef>
              <a:spcAft>
                <a:spcPts val="0"/>
              </a:spcAft>
              <a:buNone/>
              <a:defRPr>
                <a:latin typeface="Figtree Light"/>
                <a:ea typeface="Figtree Light"/>
                <a:cs typeface="Figtree Light"/>
                <a:sym typeface="Figtree Light"/>
              </a:defRPr>
            </a:lvl5pPr>
            <a:lvl6pPr lvl="5">
              <a:spcBef>
                <a:spcPts val="0"/>
              </a:spcBef>
              <a:spcAft>
                <a:spcPts val="0"/>
              </a:spcAft>
              <a:buNone/>
              <a:defRPr>
                <a:latin typeface="Figtree Light"/>
                <a:ea typeface="Figtree Light"/>
                <a:cs typeface="Figtree Light"/>
                <a:sym typeface="Figtree Light"/>
              </a:defRPr>
            </a:lvl6pPr>
            <a:lvl7pPr lvl="6">
              <a:spcBef>
                <a:spcPts val="0"/>
              </a:spcBef>
              <a:spcAft>
                <a:spcPts val="0"/>
              </a:spcAft>
              <a:buNone/>
              <a:defRPr>
                <a:latin typeface="Figtree Light"/>
                <a:ea typeface="Figtree Light"/>
                <a:cs typeface="Figtree Light"/>
                <a:sym typeface="Figtree Light"/>
              </a:defRPr>
            </a:lvl7pPr>
            <a:lvl8pPr lvl="7">
              <a:spcBef>
                <a:spcPts val="0"/>
              </a:spcBef>
              <a:spcAft>
                <a:spcPts val="0"/>
              </a:spcAft>
              <a:buNone/>
              <a:defRPr>
                <a:latin typeface="Figtree Light"/>
                <a:ea typeface="Figtree Light"/>
                <a:cs typeface="Figtree Light"/>
                <a:sym typeface="Figtree Light"/>
              </a:defRPr>
            </a:lvl8pPr>
            <a:lvl9pPr lvl="8">
              <a:spcBef>
                <a:spcPts val="0"/>
              </a:spcBef>
              <a:spcAft>
                <a:spcPts val="0"/>
              </a:spcAft>
              <a:buNone/>
              <a:defRPr>
                <a:latin typeface="Figtree Light"/>
                <a:ea typeface="Figtree Light"/>
                <a:cs typeface="Figtree Light"/>
                <a:sym typeface="Figtree Light"/>
              </a:defRPr>
            </a:lvl9pPr>
          </a:lstStyle>
          <a:p/>
        </p:txBody>
      </p:sp>
      <p:sp>
        <p:nvSpPr>
          <p:cNvPr id="324" name="Google Shape;324;p25"/>
          <p:cNvSpPr txBox="1"/>
          <p:nvPr>
            <p:ph idx="21" type="subTitle"/>
          </p:nvPr>
        </p:nvSpPr>
        <p:spPr>
          <a:xfrm>
            <a:off x="7646687" y="3418396"/>
            <a:ext cx="1289400" cy="1254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325" name="Google Shape;325;p25"/>
          <p:cNvSpPr txBox="1"/>
          <p:nvPr>
            <p:ph idx="22" type="body"/>
          </p:nvPr>
        </p:nvSpPr>
        <p:spPr>
          <a:xfrm>
            <a:off x="7646686" y="3850550"/>
            <a:ext cx="1289400" cy="714000"/>
          </a:xfrm>
          <a:prstGeom prst="rect">
            <a:avLst/>
          </a:prstGeom>
        </p:spPr>
        <p:txBody>
          <a:bodyPr anchorCtr="0" anchor="t" bIns="0" lIns="0" spcFirstLastPara="1" rIns="0" wrap="square" tIns="0">
            <a:noAutofit/>
          </a:bodyPr>
          <a:lstStyle>
            <a:lvl1pPr indent="-285750" lvl="0" marL="457200">
              <a:spcBef>
                <a:spcPts val="0"/>
              </a:spcBef>
              <a:spcAft>
                <a:spcPts val="0"/>
              </a:spcAft>
              <a:buClr>
                <a:schemeClr val="dk1"/>
              </a:buClr>
              <a:buSzPts val="900"/>
              <a:buFont typeface="Jost Light"/>
              <a:buChar char="●"/>
              <a:defRPr sz="900">
                <a:latin typeface="Jost Light"/>
                <a:ea typeface="Jost Light"/>
                <a:cs typeface="Jost Light"/>
                <a:sym typeface="Jost Light"/>
              </a:defRPr>
            </a:lvl1pPr>
            <a:lvl2pPr indent="-285750" lvl="1" marL="914400">
              <a:spcBef>
                <a:spcPts val="0"/>
              </a:spcBef>
              <a:spcAft>
                <a:spcPts val="0"/>
              </a:spcAft>
              <a:buClr>
                <a:schemeClr val="dk1"/>
              </a:buClr>
              <a:buSzPts val="900"/>
              <a:buFont typeface="Jost Light"/>
              <a:buChar char="○"/>
              <a:defRPr sz="900">
                <a:latin typeface="Jost Light"/>
                <a:ea typeface="Jost Light"/>
                <a:cs typeface="Jost Light"/>
                <a:sym typeface="Jost Light"/>
              </a:defRPr>
            </a:lvl2pPr>
            <a:lvl3pPr indent="-285750" lvl="2" marL="1371600">
              <a:spcBef>
                <a:spcPts val="0"/>
              </a:spcBef>
              <a:spcAft>
                <a:spcPts val="0"/>
              </a:spcAft>
              <a:buClr>
                <a:schemeClr val="dk1"/>
              </a:buClr>
              <a:buSzPts val="900"/>
              <a:buFont typeface="Jost Light"/>
              <a:buChar char="■"/>
              <a:defRPr sz="900">
                <a:latin typeface="Jost Light"/>
                <a:ea typeface="Jost Light"/>
                <a:cs typeface="Jost Light"/>
                <a:sym typeface="Jost Light"/>
              </a:defRPr>
            </a:lvl3pPr>
            <a:lvl4pPr indent="-285750" lvl="3" marL="1828800">
              <a:spcBef>
                <a:spcPts val="0"/>
              </a:spcBef>
              <a:spcAft>
                <a:spcPts val="0"/>
              </a:spcAft>
              <a:buClr>
                <a:schemeClr val="dk1"/>
              </a:buClr>
              <a:buSzPts val="900"/>
              <a:buFont typeface="Jost Light"/>
              <a:buChar char="●"/>
              <a:defRPr sz="900">
                <a:latin typeface="Jost Light"/>
                <a:ea typeface="Jost Light"/>
                <a:cs typeface="Jost Light"/>
                <a:sym typeface="Jost Light"/>
              </a:defRPr>
            </a:lvl4pPr>
            <a:lvl5pPr indent="-285750" lvl="4" marL="2286000">
              <a:spcBef>
                <a:spcPts val="0"/>
              </a:spcBef>
              <a:spcAft>
                <a:spcPts val="0"/>
              </a:spcAft>
              <a:buClr>
                <a:schemeClr val="dk1"/>
              </a:buClr>
              <a:buSzPts val="900"/>
              <a:buFont typeface="Jost Light"/>
              <a:buChar char="○"/>
              <a:defRPr sz="900">
                <a:latin typeface="Jost Light"/>
                <a:ea typeface="Jost Light"/>
                <a:cs typeface="Jost Light"/>
                <a:sym typeface="Jost Light"/>
              </a:defRPr>
            </a:lvl5pPr>
            <a:lvl6pPr indent="-285750" lvl="5" marL="2743200">
              <a:spcBef>
                <a:spcPts val="0"/>
              </a:spcBef>
              <a:spcAft>
                <a:spcPts val="0"/>
              </a:spcAft>
              <a:buClr>
                <a:schemeClr val="dk1"/>
              </a:buClr>
              <a:buSzPts val="900"/>
              <a:buFont typeface="Jost Light"/>
              <a:buChar char="■"/>
              <a:defRPr sz="900">
                <a:latin typeface="Jost Light"/>
                <a:ea typeface="Jost Light"/>
                <a:cs typeface="Jost Light"/>
                <a:sym typeface="Jost Light"/>
              </a:defRPr>
            </a:lvl6pPr>
            <a:lvl7pPr indent="-285750" lvl="6" marL="3200400">
              <a:spcBef>
                <a:spcPts val="0"/>
              </a:spcBef>
              <a:spcAft>
                <a:spcPts val="0"/>
              </a:spcAft>
              <a:buClr>
                <a:schemeClr val="dk1"/>
              </a:buClr>
              <a:buSzPts val="900"/>
              <a:buFont typeface="Jost Light"/>
              <a:buChar char="●"/>
              <a:defRPr sz="900">
                <a:latin typeface="Jost Light"/>
                <a:ea typeface="Jost Light"/>
                <a:cs typeface="Jost Light"/>
                <a:sym typeface="Jost Light"/>
              </a:defRPr>
            </a:lvl7pPr>
            <a:lvl8pPr indent="-285750" lvl="7" marL="3657600">
              <a:spcBef>
                <a:spcPts val="0"/>
              </a:spcBef>
              <a:spcAft>
                <a:spcPts val="0"/>
              </a:spcAft>
              <a:buClr>
                <a:schemeClr val="dk1"/>
              </a:buClr>
              <a:buSzPts val="900"/>
              <a:buFont typeface="Jost Light"/>
              <a:buChar char="○"/>
              <a:defRPr sz="900">
                <a:latin typeface="Jost Light"/>
                <a:ea typeface="Jost Light"/>
                <a:cs typeface="Jost Light"/>
                <a:sym typeface="Jost Light"/>
              </a:defRPr>
            </a:lvl8pPr>
            <a:lvl9pPr indent="-285750" lvl="8" marL="4114800">
              <a:spcBef>
                <a:spcPts val="0"/>
              </a:spcBef>
              <a:spcAft>
                <a:spcPts val="0"/>
              </a:spcAft>
              <a:buClr>
                <a:schemeClr val="dk1"/>
              </a:buClr>
              <a:buSzPts val="900"/>
              <a:buFont typeface="Jost Light"/>
              <a:buChar char="■"/>
              <a:defRPr sz="900">
                <a:latin typeface="Jost Light"/>
                <a:ea typeface="Jost Light"/>
                <a:cs typeface="Jost Light"/>
                <a:sym typeface="Jost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Alt 2">
  <p:cSld name="CUSTOM_8_1_1_1_1_1_1_1_1_1_1_1_1_1_1_1_1_1_1_1_1_1_1_1_1_1_1_1_1_1_1_2_1">
    <p:spTree>
      <p:nvGrpSpPr>
        <p:cNvPr id="326" name="Shape 326"/>
        <p:cNvGrpSpPr/>
        <p:nvPr/>
      </p:nvGrpSpPr>
      <p:grpSpPr>
        <a:xfrm>
          <a:off x="0" y="0"/>
          <a:ext cx="0" cy="0"/>
          <a:chOff x="0" y="0"/>
          <a:chExt cx="0" cy="0"/>
        </a:xfrm>
      </p:grpSpPr>
      <p:sp>
        <p:nvSpPr>
          <p:cNvPr id="327" name="Google Shape;327;p26"/>
          <p:cNvSpPr/>
          <p:nvPr/>
        </p:nvSpPr>
        <p:spPr>
          <a:xfrm rot="-5400000">
            <a:off x="0" y="816600"/>
            <a:ext cx="4326900" cy="43269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328" name="Google Shape;328;p26"/>
          <p:cNvSpPr/>
          <p:nvPr/>
        </p:nvSpPr>
        <p:spPr>
          <a:xfrm rot="5400000">
            <a:off x="4817100" y="0"/>
            <a:ext cx="4326900" cy="4326900"/>
          </a:xfrm>
          <a:prstGeom prst="rect">
            <a:avLst/>
          </a:prstGeom>
          <a:gradFill>
            <a:gsLst>
              <a:gs pos="0">
                <a:schemeClr val="accent6"/>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329" name="Google Shape;329;p26"/>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330" name="Google Shape;330;p26"/>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331" name="Google Shape;331;p26"/>
          <p:cNvSpPr/>
          <p:nvPr/>
        </p:nvSpPr>
        <p:spPr>
          <a:xfrm>
            <a:off x="228650" y="457200"/>
            <a:ext cx="8686800" cy="4226400"/>
          </a:xfrm>
          <a:prstGeom prst="roundRect">
            <a:avLst>
              <a:gd fmla="val 6822"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gtree"/>
                <a:ea typeface="Figtree"/>
                <a:cs typeface="Figtree"/>
                <a:sym typeface="Figtree"/>
              </a:rPr>
              <a:t>v</a:t>
            </a:r>
            <a:endParaRPr>
              <a:solidFill>
                <a:schemeClr val="lt1"/>
              </a:solidFill>
              <a:latin typeface="Figtree"/>
              <a:ea typeface="Figtree"/>
              <a:cs typeface="Figtree"/>
              <a:sym typeface="Figtree"/>
            </a:endParaRPr>
          </a:p>
        </p:txBody>
      </p:sp>
      <p:sp>
        <p:nvSpPr>
          <p:cNvPr id="332" name="Google Shape;332;p26"/>
          <p:cNvSpPr txBox="1"/>
          <p:nvPr>
            <p:ph idx="3" type="title"/>
          </p:nvPr>
        </p:nvSpPr>
        <p:spPr>
          <a:xfrm>
            <a:off x="1254050" y="1703407"/>
            <a:ext cx="6636000" cy="12795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None/>
              <a:defRPr sz="8000"/>
            </a:lvl1pPr>
            <a:lvl2pPr lvl="1"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2pPr>
            <a:lvl3pPr lvl="2"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3pPr>
            <a:lvl4pPr lvl="3"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4pPr>
            <a:lvl5pPr lvl="4"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5pPr>
            <a:lvl6pPr lvl="5"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6pPr>
            <a:lvl7pPr lvl="6"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7pPr>
            <a:lvl8pPr lvl="7"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8pPr>
            <a:lvl9pPr lvl="8"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9pPr>
          </a:lstStyle>
          <a:p/>
        </p:txBody>
      </p:sp>
      <p:sp>
        <p:nvSpPr>
          <p:cNvPr id="333" name="Google Shape;333;p26"/>
          <p:cNvSpPr txBox="1"/>
          <p:nvPr>
            <p:ph idx="1" type="subTitle"/>
          </p:nvPr>
        </p:nvSpPr>
        <p:spPr>
          <a:xfrm>
            <a:off x="1643100" y="2881050"/>
            <a:ext cx="5857800" cy="4317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a:solidFill>
                  <a:schemeClr val="dk2"/>
                </a:solidFill>
                <a:latin typeface="Jost"/>
                <a:ea typeface="Jost"/>
                <a:cs typeface="Jost"/>
                <a:sym typeface="Jost"/>
              </a:defRPr>
            </a:lvl1pPr>
            <a:lvl2pPr lvl="1" algn="ctr">
              <a:lnSpc>
                <a:spcPct val="95000"/>
              </a:lnSpc>
              <a:spcBef>
                <a:spcPts val="0"/>
              </a:spcBef>
              <a:spcAft>
                <a:spcPts val="0"/>
              </a:spcAft>
              <a:buNone/>
              <a:defRPr>
                <a:solidFill>
                  <a:schemeClr val="dk2"/>
                </a:solidFill>
                <a:latin typeface="Jost"/>
                <a:ea typeface="Jost"/>
                <a:cs typeface="Jost"/>
                <a:sym typeface="Jost"/>
              </a:defRPr>
            </a:lvl2pPr>
            <a:lvl3pPr lvl="2" algn="ctr">
              <a:lnSpc>
                <a:spcPct val="95000"/>
              </a:lnSpc>
              <a:spcBef>
                <a:spcPts val="0"/>
              </a:spcBef>
              <a:spcAft>
                <a:spcPts val="0"/>
              </a:spcAft>
              <a:buNone/>
              <a:defRPr>
                <a:solidFill>
                  <a:schemeClr val="dk2"/>
                </a:solidFill>
                <a:latin typeface="Jost"/>
                <a:ea typeface="Jost"/>
                <a:cs typeface="Jost"/>
                <a:sym typeface="Jost"/>
              </a:defRPr>
            </a:lvl3pPr>
            <a:lvl4pPr lvl="3" algn="ctr">
              <a:lnSpc>
                <a:spcPct val="95000"/>
              </a:lnSpc>
              <a:spcBef>
                <a:spcPts val="0"/>
              </a:spcBef>
              <a:spcAft>
                <a:spcPts val="0"/>
              </a:spcAft>
              <a:buNone/>
              <a:defRPr>
                <a:solidFill>
                  <a:schemeClr val="dk2"/>
                </a:solidFill>
                <a:latin typeface="Jost"/>
                <a:ea typeface="Jost"/>
                <a:cs typeface="Jost"/>
                <a:sym typeface="Jost"/>
              </a:defRPr>
            </a:lvl4pPr>
            <a:lvl5pPr lvl="4" algn="ctr">
              <a:lnSpc>
                <a:spcPct val="95000"/>
              </a:lnSpc>
              <a:spcBef>
                <a:spcPts val="0"/>
              </a:spcBef>
              <a:spcAft>
                <a:spcPts val="0"/>
              </a:spcAft>
              <a:buNone/>
              <a:defRPr>
                <a:solidFill>
                  <a:schemeClr val="dk2"/>
                </a:solidFill>
                <a:latin typeface="Jost"/>
                <a:ea typeface="Jost"/>
                <a:cs typeface="Jost"/>
                <a:sym typeface="Jost"/>
              </a:defRPr>
            </a:lvl5pPr>
            <a:lvl6pPr lvl="5" algn="ctr">
              <a:lnSpc>
                <a:spcPct val="95000"/>
              </a:lnSpc>
              <a:spcBef>
                <a:spcPts val="0"/>
              </a:spcBef>
              <a:spcAft>
                <a:spcPts val="0"/>
              </a:spcAft>
              <a:buNone/>
              <a:defRPr>
                <a:solidFill>
                  <a:schemeClr val="dk2"/>
                </a:solidFill>
                <a:latin typeface="Jost"/>
                <a:ea typeface="Jost"/>
                <a:cs typeface="Jost"/>
                <a:sym typeface="Jost"/>
              </a:defRPr>
            </a:lvl6pPr>
            <a:lvl7pPr lvl="6" algn="ctr">
              <a:lnSpc>
                <a:spcPct val="95000"/>
              </a:lnSpc>
              <a:spcBef>
                <a:spcPts val="0"/>
              </a:spcBef>
              <a:spcAft>
                <a:spcPts val="0"/>
              </a:spcAft>
              <a:buNone/>
              <a:defRPr>
                <a:solidFill>
                  <a:schemeClr val="dk2"/>
                </a:solidFill>
                <a:latin typeface="Jost"/>
                <a:ea typeface="Jost"/>
                <a:cs typeface="Jost"/>
                <a:sym typeface="Jost"/>
              </a:defRPr>
            </a:lvl7pPr>
            <a:lvl8pPr lvl="7" algn="ctr">
              <a:lnSpc>
                <a:spcPct val="95000"/>
              </a:lnSpc>
              <a:spcBef>
                <a:spcPts val="0"/>
              </a:spcBef>
              <a:spcAft>
                <a:spcPts val="0"/>
              </a:spcAft>
              <a:buNone/>
              <a:defRPr>
                <a:solidFill>
                  <a:schemeClr val="dk2"/>
                </a:solidFill>
                <a:latin typeface="Jost"/>
                <a:ea typeface="Jost"/>
                <a:cs typeface="Jost"/>
                <a:sym typeface="Jost"/>
              </a:defRPr>
            </a:lvl8pPr>
            <a:lvl9pPr lvl="8" algn="ctr">
              <a:lnSpc>
                <a:spcPct val="95000"/>
              </a:lnSpc>
              <a:spcBef>
                <a:spcPts val="0"/>
              </a:spcBef>
              <a:spcAft>
                <a:spcPts val="0"/>
              </a:spcAft>
              <a:buNone/>
              <a:defRPr>
                <a:solidFill>
                  <a:schemeClr val="dk2"/>
                </a:solidFill>
                <a:latin typeface="Jost"/>
                <a:ea typeface="Jost"/>
                <a:cs typeface="Jost"/>
                <a:sym typeface="Jos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34" name="Shape 334"/>
        <p:cNvGrpSpPr/>
        <p:nvPr/>
      </p:nvGrpSpPr>
      <p:grpSpPr>
        <a:xfrm>
          <a:off x="0" y="0"/>
          <a:ext cx="0" cy="0"/>
          <a:chOff x="0" y="0"/>
          <a:chExt cx="0" cy="0"/>
        </a:xfrm>
      </p:grpSpPr>
      <p:sp>
        <p:nvSpPr>
          <p:cNvPr id="335" name="Google Shape;335;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36" name="Google Shape;336;p27"/>
          <p:cNvSpPr txBox="1"/>
          <p:nvPr>
            <p:ph idx="1" type="subTitle"/>
          </p:nvPr>
        </p:nvSpPr>
        <p:spPr>
          <a:xfrm>
            <a:off x="311700" y="2834125"/>
            <a:ext cx="8520600" cy="792600"/>
          </a:xfrm>
          <a:prstGeom prst="rect">
            <a:avLst/>
          </a:prstGeom>
        </p:spPr>
        <p:txBody>
          <a:bodyPr anchorCtr="0" anchor="t" bIns="0" lIns="0" spcFirstLastPara="1" rIns="0" wrap="square" tIns="0">
            <a:sp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37" name="Shape 337"/>
        <p:cNvGrpSpPr/>
        <p:nvPr/>
      </p:nvGrpSpPr>
      <p:grpSpPr>
        <a:xfrm>
          <a:off x="0" y="0"/>
          <a:ext cx="0" cy="0"/>
          <a:chOff x="0" y="0"/>
          <a:chExt cx="0" cy="0"/>
        </a:xfrm>
      </p:grpSpPr>
      <p:sp>
        <p:nvSpPr>
          <p:cNvPr id="338" name="Google Shape;338;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39" name="Shape 339"/>
        <p:cNvGrpSpPr/>
        <p:nvPr/>
      </p:nvGrpSpPr>
      <p:grpSpPr>
        <a:xfrm>
          <a:off x="0" y="0"/>
          <a:ext cx="0" cy="0"/>
          <a:chOff x="0" y="0"/>
          <a:chExt cx="0" cy="0"/>
        </a:xfrm>
      </p:grpSpPr>
      <p:sp>
        <p:nvSpPr>
          <p:cNvPr id="340" name="Google Shape;34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1" name="Google Shape;34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42" name="Shape 342"/>
        <p:cNvGrpSpPr/>
        <p:nvPr/>
      </p:nvGrpSpPr>
      <p:grpSpPr>
        <a:xfrm>
          <a:off x="0" y="0"/>
          <a:ext cx="0" cy="0"/>
          <a:chOff x="0" y="0"/>
          <a:chExt cx="0" cy="0"/>
        </a:xfrm>
      </p:grpSpPr>
      <p:sp>
        <p:nvSpPr>
          <p:cNvPr id="343" name="Google Shape;34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4" name="Google Shape;344;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45" name="Google Shape;345;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team - Alt 1">
  <p:cSld name="CUSTOM_2">
    <p:spTree>
      <p:nvGrpSpPr>
        <p:cNvPr id="34" name="Shape 34"/>
        <p:cNvGrpSpPr/>
        <p:nvPr/>
      </p:nvGrpSpPr>
      <p:grpSpPr>
        <a:xfrm>
          <a:off x="0" y="0"/>
          <a:ext cx="0" cy="0"/>
          <a:chOff x="0" y="0"/>
          <a:chExt cx="0" cy="0"/>
        </a:xfrm>
      </p:grpSpPr>
      <p:sp>
        <p:nvSpPr>
          <p:cNvPr id="35" name="Google Shape;35;p4"/>
          <p:cNvSpPr/>
          <p:nvPr>
            <p:ph idx="2" type="pic"/>
          </p:nvPr>
        </p:nvSpPr>
        <p:spPr>
          <a:xfrm>
            <a:off x="0" y="-9000"/>
            <a:ext cx="3054300" cy="3252900"/>
          </a:xfrm>
          <a:prstGeom prst="rect">
            <a:avLst/>
          </a:prstGeom>
          <a:noFill/>
          <a:ln>
            <a:noFill/>
          </a:ln>
        </p:spPr>
      </p:sp>
      <p:sp>
        <p:nvSpPr>
          <p:cNvPr id="36" name="Google Shape;36;p4"/>
          <p:cNvSpPr/>
          <p:nvPr>
            <p:ph idx="3" type="pic"/>
          </p:nvPr>
        </p:nvSpPr>
        <p:spPr>
          <a:xfrm>
            <a:off x="3044117" y="-9000"/>
            <a:ext cx="3054300" cy="3252900"/>
          </a:xfrm>
          <a:prstGeom prst="rect">
            <a:avLst/>
          </a:prstGeom>
          <a:noFill/>
          <a:ln>
            <a:noFill/>
          </a:ln>
        </p:spPr>
      </p:sp>
      <p:sp>
        <p:nvSpPr>
          <p:cNvPr id="37" name="Google Shape;37;p4"/>
          <p:cNvSpPr/>
          <p:nvPr>
            <p:ph idx="4" type="pic"/>
          </p:nvPr>
        </p:nvSpPr>
        <p:spPr>
          <a:xfrm>
            <a:off x="6088233" y="-9000"/>
            <a:ext cx="3054300" cy="3252900"/>
          </a:xfrm>
          <a:prstGeom prst="rect">
            <a:avLst/>
          </a:prstGeom>
          <a:noFill/>
          <a:ln>
            <a:noFill/>
          </a:ln>
        </p:spPr>
      </p:sp>
      <p:sp>
        <p:nvSpPr>
          <p:cNvPr id="38" name="Google Shape;38;p4"/>
          <p:cNvSpPr txBox="1"/>
          <p:nvPr>
            <p:ph type="title"/>
          </p:nvPr>
        </p:nvSpPr>
        <p:spPr>
          <a:xfrm>
            <a:off x="228675" y="3337800"/>
            <a:ext cx="2671800" cy="213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39" name="Google Shape;39;p4"/>
          <p:cNvSpPr txBox="1"/>
          <p:nvPr>
            <p:ph idx="5" type="title"/>
          </p:nvPr>
        </p:nvSpPr>
        <p:spPr>
          <a:xfrm>
            <a:off x="228675" y="3551100"/>
            <a:ext cx="2671800" cy="213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40" name="Google Shape;40;p4"/>
          <p:cNvSpPr txBox="1"/>
          <p:nvPr>
            <p:ph idx="1" type="body"/>
          </p:nvPr>
        </p:nvSpPr>
        <p:spPr>
          <a:xfrm>
            <a:off x="228675" y="4256750"/>
            <a:ext cx="2660100" cy="426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41" name="Google Shape;41;p4"/>
          <p:cNvSpPr txBox="1"/>
          <p:nvPr>
            <p:ph idx="6" type="title"/>
          </p:nvPr>
        </p:nvSpPr>
        <p:spPr>
          <a:xfrm>
            <a:off x="3235367" y="3337800"/>
            <a:ext cx="2671800" cy="213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latin typeface="Figtree"/>
                <a:ea typeface="Figtree"/>
                <a:cs typeface="Figtree"/>
                <a:sym typeface="Figtree"/>
              </a:defRPr>
            </a:lvl2pPr>
            <a:lvl3pPr lvl="2">
              <a:spcBef>
                <a:spcPts val="0"/>
              </a:spcBef>
              <a:spcAft>
                <a:spcPts val="0"/>
              </a:spcAft>
              <a:buClr>
                <a:schemeClr val="dk1"/>
              </a:buClr>
              <a:buSzPts val="1200"/>
              <a:buFont typeface="Figtree"/>
              <a:buNone/>
              <a:defRPr sz="1200">
                <a:latin typeface="Figtree"/>
                <a:ea typeface="Figtree"/>
                <a:cs typeface="Figtree"/>
                <a:sym typeface="Figtree"/>
              </a:defRPr>
            </a:lvl3pPr>
            <a:lvl4pPr lvl="3">
              <a:spcBef>
                <a:spcPts val="0"/>
              </a:spcBef>
              <a:spcAft>
                <a:spcPts val="0"/>
              </a:spcAft>
              <a:buClr>
                <a:schemeClr val="dk1"/>
              </a:buClr>
              <a:buSzPts val="1200"/>
              <a:buFont typeface="Figtree"/>
              <a:buNone/>
              <a:defRPr sz="1200">
                <a:latin typeface="Figtree"/>
                <a:ea typeface="Figtree"/>
                <a:cs typeface="Figtree"/>
                <a:sym typeface="Figtree"/>
              </a:defRPr>
            </a:lvl4pPr>
            <a:lvl5pPr lvl="4">
              <a:spcBef>
                <a:spcPts val="0"/>
              </a:spcBef>
              <a:spcAft>
                <a:spcPts val="0"/>
              </a:spcAft>
              <a:buClr>
                <a:schemeClr val="dk1"/>
              </a:buClr>
              <a:buSzPts val="1200"/>
              <a:buFont typeface="Figtree"/>
              <a:buNone/>
              <a:defRPr sz="1200">
                <a:latin typeface="Figtree"/>
                <a:ea typeface="Figtree"/>
                <a:cs typeface="Figtree"/>
                <a:sym typeface="Figtree"/>
              </a:defRPr>
            </a:lvl5pPr>
            <a:lvl6pPr lvl="5">
              <a:spcBef>
                <a:spcPts val="0"/>
              </a:spcBef>
              <a:spcAft>
                <a:spcPts val="0"/>
              </a:spcAft>
              <a:buClr>
                <a:schemeClr val="dk1"/>
              </a:buClr>
              <a:buSzPts val="1200"/>
              <a:buFont typeface="Figtree"/>
              <a:buNone/>
              <a:defRPr sz="1200">
                <a:latin typeface="Figtree"/>
                <a:ea typeface="Figtree"/>
                <a:cs typeface="Figtree"/>
                <a:sym typeface="Figtree"/>
              </a:defRPr>
            </a:lvl6pPr>
            <a:lvl7pPr lvl="6">
              <a:spcBef>
                <a:spcPts val="0"/>
              </a:spcBef>
              <a:spcAft>
                <a:spcPts val="0"/>
              </a:spcAft>
              <a:buClr>
                <a:schemeClr val="dk1"/>
              </a:buClr>
              <a:buSzPts val="1200"/>
              <a:buFont typeface="Figtree"/>
              <a:buNone/>
              <a:defRPr sz="1200">
                <a:latin typeface="Figtree"/>
                <a:ea typeface="Figtree"/>
                <a:cs typeface="Figtree"/>
                <a:sym typeface="Figtree"/>
              </a:defRPr>
            </a:lvl7pPr>
            <a:lvl8pPr lvl="7">
              <a:spcBef>
                <a:spcPts val="0"/>
              </a:spcBef>
              <a:spcAft>
                <a:spcPts val="0"/>
              </a:spcAft>
              <a:buClr>
                <a:schemeClr val="dk1"/>
              </a:buClr>
              <a:buSzPts val="1200"/>
              <a:buFont typeface="Figtree"/>
              <a:buNone/>
              <a:defRPr sz="1200">
                <a:latin typeface="Figtree"/>
                <a:ea typeface="Figtree"/>
                <a:cs typeface="Figtree"/>
                <a:sym typeface="Figtree"/>
              </a:defRPr>
            </a:lvl8pPr>
            <a:lvl9pPr lvl="8">
              <a:spcBef>
                <a:spcPts val="0"/>
              </a:spcBef>
              <a:spcAft>
                <a:spcPts val="0"/>
              </a:spcAft>
              <a:buClr>
                <a:schemeClr val="dk1"/>
              </a:buClr>
              <a:buSzPts val="1200"/>
              <a:buFont typeface="Figtree"/>
              <a:buNone/>
              <a:defRPr sz="1200">
                <a:latin typeface="Figtree"/>
                <a:ea typeface="Figtree"/>
                <a:cs typeface="Figtree"/>
                <a:sym typeface="Figtree"/>
              </a:defRPr>
            </a:lvl9pPr>
          </a:lstStyle>
          <a:p/>
        </p:txBody>
      </p:sp>
      <p:sp>
        <p:nvSpPr>
          <p:cNvPr id="42" name="Google Shape;42;p4"/>
          <p:cNvSpPr txBox="1"/>
          <p:nvPr>
            <p:ph idx="7" type="title"/>
          </p:nvPr>
        </p:nvSpPr>
        <p:spPr>
          <a:xfrm>
            <a:off x="3235367" y="3551100"/>
            <a:ext cx="2671800" cy="213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43" name="Google Shape;43;p4"/>
          <p:cNvSpPr txBox="1"/>
          <p:nvPr>
            <p:ph idx="8" type="body"/>
          </p:nvPr>
        </p:nvSpPr>
        <p:spPr>
          <a:xfrm>
            <a:off x="3241214" y="4256750"/>
            <a:ext cx="2660100" cy="426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44" name="Google Shape;44;p4"/>
          <p:cNvSpPr txBox="1"/>
          <p:nvPr>
            <p:ph idx="9" type="title"/>
          </p:nvPr>
        </p:nvSpPr>
        <p:spPr>
          <a:xfrm>
            <a:off x="6279483" y="3337800"/>
            <a:ext cx="2671800" cy="213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45" name="Google Shape;45;p4"/>
          <p:cNvSpPr txBox="1"/>
          <p:nvPr>
            <p:ph idx="13" type="title"/>
          </p:nvPr>
        </p:nvSpPr>
        <p:spPr>
          <a:xfrm>
            <a:off x="6279483" y="3551100"/>
            <a:ext cx="2671800" cy="213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46" name="Google Shape;46;p4"/>
          <p:cNvSpPr txBox="1"/>
          <p:nvPr>
            <p:ph idx="14" type="body"/>
          </p:nvPr>
        </p:nvSpPr>
        <p:spPr>
          <a:xfrm>
            <a:off x="6285328" y="4256750"/>
            <a:ext cx="2660100" cy="426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6" name="Shape 346"/>
        <p:cNvGrpSpPr/>
        <p:nvPr/>
      </p:nvGrpSpPr>
      <p:grpSpPr>
        <a:xfrm>
          <a:off x="0" y="0"/>
          <a:ext cx="0" cy="0"/>
          <a:chOff x="0" y="0"/>
          <a:chExt cx="0" cy="0"/>
        </a:xfrm>
      </p:grpSpPr>
      <p:sp>
        <p:nvSpPr>
          <p:cNvPr id="347" name="Google Shape;34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48" name="Shape 348"/>
        <p:cNvGrpSpPr/>
        <p:nvPr/>
      </p:nvGrpSpPr>
      <p:grpSpPr>
        <a:xfrm>
          <a:off x="0" y="0"/>
          <a:ext cx="0" cy="0"/>
          <a:chOff x="0" y="0"/>
          <a:chExt cx="0" cy="0"/>
        </a:xfrm>
      </p:grpSpPr>
      <p:sp>
        <p:nvSpPr>
          <p:cNvPr id="349" name="Google Shape;349;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0" name="Google Shape;350;p3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351" name="Shape 351"/>
        <p:cNvGrpSpPr/>
        <p:nvPr/>
      </p:nvGrpSpPr>
      <p:grpSpPr>
        <a:xfrm>
          <a:off x="0" y="0"/>
          <a:ext cx="0" cy="0"/>
          <a:chOff x="0" y="0"/>
          <a:chExt cx="0" cy="0"/>
        </a:xfrm>
      </p:grpSpPr>
      <p:sp>
        <p:nvSpPr>
          <p:cNvPr id="352" name="Google Shape;352;p3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53" name="Shape 353"/>
        <p:cNvGrpSpPr/>
        <p:nvPr/>
      </p:nvGrpSpPr>
      <p:grpSpPr>
        <a:xfrm>
          <a:off x="0" y="0"/>
          <a:ext cx="0" cy="0"/>
          <a:chOff x="0" y="0"/>
          <a:chExt cx="0" cy="0"/>
        </a:xfrm>
      </p:grpSpPr>
      <p:sp>
        <p:nvSpPr>
          <p:cNvPr id="354" name="Google Shape;354;p3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55" name="Google Shape;355;p34"/>
          <p:cNvSpPr txBox="1"/>
          <p:nvPr>
            <p:ph idx="1" type="subTitle"/>
          </p:nvPr>
        </p:nvSpPr>
        <p:spPr>
          <a:xfrm>
            <a:off x="265500" y="2803075"/>
            <a:ext cx="4045200" cy="1235100"/>
          </a:xfrm>
          <a:prstGeom prst="rect">
            <a:avLst/>
          </a:prstGeom>
        </p:spPr>
        <p:txBody>
          <a:bodyPr anchorCtr="0" anchor="t" bIns="0" lIns="0" spcFirstLastPara="1" rIns="0" wrap="square" tIns="0">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56" name="Google Shape;356;p3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57" name="Shape 357"/>
        <p:cNvGrpSpPr/>
        <p:nvPr/>
      </p:nvGrpSpPr>
      <p:grpSpPr>
        <a:xfrm>
          <a:off x="0" y="0"/>
          <a:ext cx="0" cy="0"/>
          <a:chOff x="0" y="0"/>
          <a:chExt cx="0" cy="0"/>
        </a:xfrm>
      </p:grpSpPr>
      <p:sp>
        <p:nvSpPr>
          <p:cNvPr id="358" name="Google Shape;358;p3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59" name="Shape 359"/>
        <p:cNvGrpSpPr/>
        <p:nvPr/>
      </p:nvGrpSpPr>
      <p:grpSpPr>
        <a:xfrm>
          <a:off x="0" y="0"/>
          <a:ext cx="0" cy="0"/>
          <a:chOff x="0" y="0"/>
          <a:chExt cx="0" cy="0"/>
        </a:xfrm>
      </p:grpSpPr>
      <p:sp>
        <p:nvSpPr>
          <p:cNvPr id="360" name="Google Shape;360;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1" name="Google Shape;361;p3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2" name="Shape 362"/>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63" name="Shape 363"/>
        <p:cNvGrpSpPr/>
        <p:nvPr/>
      </p:nvGrpSpPr>
      <p:grpSpPr>
        <a:xfrm>
          <a:off x="0" y="0"/>
          <a:ext cx="0" cy="0"/>
          <a:chOff x="0" y="0"/>
          <a:chExt cx="0" cy="0"/>
        </a:xfrm>
      </p:grpSpPr>
      <p:sp>
        <p:nvSpPr>
          <p:cNvPr id="364" name="Google Shape;364;p38"/>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5" name="Google Shape;365;p38"/>
          <p:cNvSpPr txBox="1"/>
          <p:nvPr>
            <p:ph idx="1" type="subTitle"/>
          </p:nvPr>
        </p:nvSpPr>
        <p:spPr>
          <a:xfrm>
            <a:off x="4406650" y="39375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6" name="Google Shape;366;p38"/>
          <p:cNvSpPr txBox="1"/>
          <p:nvPr>
            <p:ph idx="2" type="subTitle"/>
          </p:nvPr>
        </p:nvSpPr>
        <p:spPr>
          <a:xfrm>
            <a:off x="4406650" y="115170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7" name="Google Shape;367;p38"/>
          <p:cNvSpPr txBox="1"/>
          <p:nvPr>
            <p:ph idx="3" type="subTitle"/>
          </p:nvPr>
        </p:nvSpPr>
        <p:spPr>
          <a:xfrm>
            <a:off x="4406650" y="342557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8" name="Google Shape;368;p38"/>
          <p:cNvSpPr txBox="1"/>
          <p:nvPr>
            <p:ph idx="4" type="subTitle"/>
          </p:nvPr>
        </p:nvSpPr>
        <p:spPr>
          <a:xfrm>
            <a:off x="4406650" y="190966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9" name="Google Shape;369;p38"/>
          <p:cNvSpPr txBox="1"/>
          <p:nvPr>
            <p:ph idx="5" type="subTitle"/>
          </p:nvPr>
        </p:nvSpPr>
        <p:spPr>
          <a:xfrm>
            <a:off x="4406650" y="418352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0" name="Google Shape;370;p38"/>
          <p:cNvSpPr txBox="1"/>
          <p:nvPr>
            <p:ph idx="6" type="subTitle"/>
          </p:nvPr>
        </p:nvSpPr>
        <p:spPr>
          <a:xfrm>
            <a:off x="4406650" y="266761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371" name="Shape 371"/>
        <p:cNvGrpSpPr/>
        <p:nvPr/>
      </p:nvGrpSpPr>
      <p:grpSpPr>
        <a:xfrm>
          <a:off x="0" y="0"/>
          <a:ext cx="0" cy="0"/>
          <a:chOff x="0" y="0"/>
          <a:chExt cx="0" cy="0"/>
        </a:xfrm>
      </p:grpSpPr>
      <p:sp>
        <p:nvSpPr>
          <p:cNvPr id="372" name="Google Shape;37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3" name="Google Shape;373;p39"/>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4" name="Google Shape;374;p39"/>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375" name="Shape 375"/>
        <p:cNvGrpSpPr/>
        <p:nvPr/>
      </p:nvGrpSpPr>
      <p:grpSpPr>
        <a:xfrm>
          <a:off x="0" y="0"/>
          <a:ext cx="0" cy="0"/>
          <a:chOff x="0" y="0"/>
          <a:chExt cx="0" cy="0"/>
        </a:xfrm>
      </p:grpSpPr>
      <p:sp>
        <p:nvSpPr>
          <p:cNvPr id="376" name="Google Shape;376;p4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77" name="Google Shape;377;p40"/>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8" name="Google Shape;378;p40"/>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9" name="Google Shape;379;p40"/>
          <p:cNvSpPr txBox="1"/>
          <p:nvPr>
            <p:ph idx="3" type="subTitle"/>
          </p:nvPr>
        </p:nvSpPr>
        <p:spPr>
          <a:xfrm>
            <a:off x="48315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0" name="Google Shape;380;p40"/>
          <p:cNvSpPr txBox="1"/>
          <p:nvPr>
            <p:ph idx="4" type="subTitle"/>
          </p:nvPr>
        </p:nvSpPr>
        <p:spPr>
          <a:xfrm>
            <a:off x="504800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team - Alt 2">
  <p:cSld name="CUSTOM_11">
    <p:spTree>
      <p:nvGrpSpPr>
        <p:cNvPr id="47" name="Shape 47"/>
        <p:cNvGrpSpPr/>
        <p:nvPr/>
      </p:nvGrpSpPr>
      <p:grpSpPr>
        <a:xfrm>
          <a:off x="0" y="0"/>
          <a:ext cx="0" cy="0"/>
          <a:chOff x="0" y="0"/>
          <a:chExt cx="0" cy="0"/>
        </a:xfrm>
      </p:grpSpPr>
      <p:sp>
        <p:nvSpPr>
          <p:cNvPr id="48" name="Google Shape;48;p5"/>
          <p:cNvSpPr/>
          <p:nvPr/>
        </p:nvSpPr>
        <p:spPr>
          <a:xfrm rot="-2700000">
            <a:off x="1338758" y="-3230594"/>
            <a:ext cx="6464087" cy="6464087"/>
          </a:xfrm>
          <a:prstGeom prst="rtTriangle">
            <a:avLst/>
          </a:prstGeom>
          <a:gradFill>
            <a:gsLst>
              <a:gs pos="0">
                <a:schemeClr val="accent5"/>
              </a:gs>
              <a:gs pos="72000">
                <a:schemeClr val="lt1"/>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Jost"/>
              <a:ea typeface="Jost"/>
              <a:cs typeface="Jost"/>
              <a:sym typeface="Jost"/>
            </a:endParaRPr>
          </a:p>
        </p:txBody>
      </p:sp>
      <p:sp>
        <p:nvSpPr>
          <p:cNvPr id="49" name="Google Shape;49;p5"/>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50" name="Google Shape;50;p5"/>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51" name="Google Shape;51;p5"/>
          <p:cNvSpPr txBox="1"/>
          <p:nvPr>
            <p:ph idx="3" type="title"/>
          </p:nvPr>
        </p:nvSpPr>
        <p:spPr>
          <a:xfrm>
            <a:off x="228600" y="457200"/>
            <a:ext cx="62823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52" name="Google Shape;52;p5"/>
          <p:cNvSpPr txBox="1"/>
          <p:nvPr>
            <p:ph idx="4" type="title"/>
          </p:nvPr>
        </p:nvSpPr>
        <p:spPr>
          <a:xfrm>
            <a:off x="339875" y="3589925"/>
            <a:ext cx="1225200" cy="172200"/>
          </a:xfrm>
          <a:prstGeom prst="rect">
            <a:avLst/>
          </a:prstGeom>
        </p:spPr>
        <p:txBody>
          <a:bodyPr anchorCtr="0" anchor="t" bIns="91425" lIns="0" spcFirstLastPara="1" rIns="91425" wrap="square" tIns="0">
            <a:noAutofit/>
          </a:bodyPr>
          <a:lstStyle>
            <a:lvl1pPr lvl="0">
              <a:spcBef>
                <a:spcPts val="0"/>
              </a:spcBef>
              <a:spcAft>
                <a:spcPts val="0"/>
              </a:spcAft>
              <a:buNone/>
              <a:defRPr sz="10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53" name="Google Shape;53;p5"/>
          <p:cNvSpPr txBox="1"/>
          <p:nvPr>
            <p:ph idx="5" type="title"/>
          </p:nvPr>
        </p:nvSpPr>
        <p:spPr>
          <a:xfrm>
            <a:off x="339875" y="4026125"/>
            <a:ext cx="1225200" cy="207600"/>
          </a:xfrm>
          <a:prstGeom prst="rect">
            <a:avLst/>
          </a:prstGeom>
        </p:spPr>
        <p:txBody>
          <a:bodyPr anchorCtr="0" anchor="t" bIns="91425" lIns="0" spcFirstLastPara="1" rIns="91425" wrap="square" tIns="0">
            <a:noAutofit/>
          </a:bodyPr>
          <a:lstStyle>
            <a:lvl1pPr lvl="0">
              <a:spcBef>
                <a:spcPts val="0"/>
              </a:spcBef>
              <a:spcAft>
                <a:spcPts val="0"/>
              </a:spcAft>
              <a:buNone/>
              <a:defRPr sz="900">
                <a:latin typeface="Jost"/>
                <a:ea typeface="Jost"/>
                <a:cs typeface="Jost"/>
                <a:sym typeface="Jost"/>
              </a:defRPr>
            </a:lvl1pPr>
            <a:lvl2pPr lvl="1">
              <a:spcBef>
                <a:spcPts val="0"/>
              </a:spcBef>
              <a:spcAft>
                <a:spcPts val="0"/>
              </a:spcAft>
              <a:buClr>
                <a:schemeClr val="dk1"/>
              </a:buClr>
              <a:buSzPts val="1200"/>
              <a:buFont typeface="Jost"/>
              <a:buNone/>
              <a:defRPr sz="1200">
                <a:solidFill>
                  <a:schemeClr val="dk1"/>
                </a:solidFill>
                <a:latin typeface="Jost"/>
                <a:ea typeface="Jost"/>
                <a:cs typeface="Jost"/>
                <a:sym typeface="Jost"/>
              </a:defRPr>
            </a:lvl2pPr>
            <a:lvl3pPr lvl="2">
              <a:spcBef>
                <a:spcPts val="0"/>
              </a:spcBef>
              <a:spcAft>
                <a:spcPts val="0"/>
              </a:spcAft>
              <a:buClr>
                <a:schemeClr val="dk1"/>
              </a:buClr>
              <a:buSzPts val="1200"/>
              <a:buFont typeface="Jost"/>
              <a:buNone/>
              <a:defRPr sz="1200">
                <a:solidFill>
                  <a:schemeClr val="dk1"/>
                </a:solidFill>
                <a:latin typeface="Jost"/>
                <a:ea typeface="Jost"/>
                <a:cs typeface="Jost"/>
                <a:sym typeface="Jost"/>
              </a:defRPr>
            </a:lvl3pPr>
            <a:lvl4pPr lvl="3">
              <a:spcBef>
                <a:spcPts val="0"/>
              </a:spcBef>
              <a:spcAft>
                <a:spcPts val="0"/>
              </a:spcAft>
              <a:buClr>
                <a:schemeClr val="dk1"/>
              </a:buClr>
              <a:buSzPts val="1200"/>
              <a:buFont typeface="Jost"/>
              <a:buNone/>
              <a:defRPr sz="1200">
                <a:solidFill>
                  <a:schemeClr val="dk1"/>
                </a:solidFill>
                <a:latin typeface="Jost"/>
                <a:ea typeface="Jost"/>
                <a:cs typeface="Jost"/>
                <a:sym typeface="Jost"/>
              </a:defRPr>
            </a:lvl4pPr>
            <a:lvl5pPr lvl="4">
              <a:spcBef>
                <a:spcPts val="0"/>
              </a:spcBef>
              <a:spcAft>
                <a:spcPts val="0"/>
              </a:spcAft>
              <a:buClr>
                <a:schemeClr val="dk1"/>
              </a:buClr>
              <a:buSzPts val="1200"/>
              <a:buFont typeface="Jost"/>
              <a:buNone/>
              <a:defRPr sz="1200">
                <a:solidFill>
                  <a:schemeClr val="dk1"/>
                </a:solidFill>
                <a:latin typeface="Jost"/>
                <a:ea typeface="Jost"/>
                <a:cs typeface="Jost"/>
                <a:sym typeface="Jost"/>
              </a:defRPr>
            </a:lvl5pPr>
            <a:lvl6pPr lvl="5">
              <a:spcBef>
                <a:spcPts val="0"/>
              </a:spcBef>
              <a:spcAft>
                <a:spcPts val="0"/>
              </a:spcAft>
              <a:buClr>
                <a:schemeClr val="dk1"/>
              </a:buClr>
              <a:buSzPts val="1200"/>
              <a:buFont typeface="Jost"/>
              <a:buNone/>
              <a:defRPr sz="1200">
                <a:solidFill>
                  <a:schemeClr val="dk1"/>
                </a:solidFill>
                <a:latin typeface="Jost"/>
                <a:ea typeface="Jost"/>
                <a:cs typeface="Jost"/>
                <a:sym typeface="Jost"/>
              </a:defRPr>
            </a:lvl6pPr>
            <a:lvl7pPr lvl="6">
              <a:spcBef>
                <a:spcPts val="0"/>
              </a:spcBef>
              <a:spcAft>
                <a:spcPts val="0"/>
              </a:spcAft>
              <a:buClr>
                <a:schemeClr val="dk1"/>
              </a:buClr>
              <a:buSzPts val="1200"/>
              <a:buFont typeface="Jost"/>
              <a:buNone/>
              <a:defRPr sz="1200">
                <a:solidFill>
                  <a:schemeClr val="dk1"/>
                </a:solidFill>
                <a:latin typeface="Jost"/>
                <a:ea typeface="Jost"/>
                <a:cs typeface="Jost"/>
                <a:sym typeface="Jost"/>
              </a:defRPr>
            </a:lvl7pPr>
            <a:lvl8pPr lvl="7">
              <a:spcBef>
                <a:spcPts val="0"/>
              </a:spcBef>
              <a:spcAft>
                <a:spcPts val="0"/>
              </a:spcAft>
              <a:buClr>
                <a:schemeClr val="dk1"/>
              </a:buClr>
              <a:buSzPts val="1200"/>
              <a:buFont typeface="Jost"/>
              <a:buNone/>
              <a:defRPr sz="1200">
                <a:solidFill>
                  <a:schemeClr val="dk1"/>
                </a:solidFill>
                <a:latin typeface="Jost"/>
                <a:ea typeface="Jost"/>
                <a:cs typeface="Jost"/>
                <a:sym typeface="Jost"/>
              </a:defRPr>
            </a:lvl8pPr>
            <a:lvl9pPr lvl="8">
              <a:spcBef>
                <a:spcPts val="0"/>
              </a:spcBef>
              <a:spcAft>
                <a:spcPts val="0"/>
              </a:spcAft>
              <a:buClr>
                <a:schemeClr val="dk1"/>
              </a:buClr>
              <a:buSzPts val="1200"/>
              <a:buFont typeface="Jost"/>
              <a:buNone/>
              <a:defRPr sz="1200">
                <a:solidFill>
                  <a:schemeClr val="dk1"/>
                </a:solidFill>
                <a:latin typeface="Jost"/>
                <a:ea typeface="Jost"/>
                <a:cs typeface="Jost"/>
                <a:sym typeface="Jost"/>
              </a:defRPr>
            </a:lvl9pPr>
          </a:lstStyle>
          <a:p/>
        </p:txBody>
      </p:sp>
      <p:sp>
        <p:nvSpPr>
          <p:cNvPr id="54" name="Google Shape;54;p5"/>
          <p:cNvSpPr txBox="1"/>
          <p:nvPr>
            <p:ph idx="6" type="title"/>
          </p:nvPr>
        </p:nvSpPr>
        <p:spPr>
          <a:xfrm>
            <a:off x="1807977" y="3589925"/>
            <a:ext cx="1225200" cy="172200"/>
          </a:xfrm>
          <a:prstGeom prst="rect">
            <a:avLst/>
          </a:prstGeom>
        </p:spPr>
        <p:txBody>
          <a:bodyPr anchorCtr="0" anchor="t" bIns="91425" lIns="0" spcFirstLastPara="1" rIns="91425" wrap="square" tIns="0">
            <a:noAutofit/>
          </a:bodyPr>
          <a:lstStyle>
            <a:lvl1pPr lvl="0">
              <a:spcBef>
                <a:spcPts val="0"/>
              </a:spcBef>
              <a:spcAft>
                <a:spcPts val="0"/>
              </a:spcAft>
              <a:buNone/>
              <a:defRPr sz="10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55" name="Google Shape;55;p5"/>
          <p:cNvSpPr txBox="1"/>
          <p:nvPr>
            <p:ph idx="7" type="title"/>
          </p:nvPr>
        </p:nvSpPr>
        <p:spPr>
          <a:xfrm>
            <a:off x="1807977" y="4026125"/>
            <a:ext cx="1225200" cy="207600"/>
          </a:xfrm>
          <a:prstGeom prst="rect">
            <a:avLst/>
          </a:prstGeom>
        </p:spPr>
        <p:txBody>
          <a:bodyPr anchorCtr="0" anchor="t" bIns="91425" lIns="0" spcFirstLastPara="1" rIns="91425" wrap="square" tIns="0">
            <a:noAutofit/>
          </a:bodyPr>
          <a:lstStyle>
            <a:lvl1pPr lvl="0">
              <a:spcBef>
                <a:spcPts val="0"/>
              </a:spcBef>
              <a:spcAft>
                <a:spcPts val="0"/>
              </a:spcAft>
              <a:buNone/>
              <a:defRPr sz="900">
                <a:latin typeface="Jost"/>
                <a:ea typeface="Jost"/>
                <a:cs typeface="Jost"/>
                <a:sym typeface="Jost"/>
              </a:defRPr>
            </a:lvl1pPr>
            <a:lvl2pPr lvl="1">
              <a:spcBef>
                <a:spcPts val="0"/>
              </a:spcBef>
              <a:spcAft>
                <a:spcPts val="0"/>
              </a:spcAft>
              <a:buSzPts val="1200"/>
              <a:buFont typeface="Jost"/>
              <a:buNone/>
              <a:defRPr sz="1200">
                <a:latin typeface="Jost"/>
                <a:ea typeface="Jost"/>
                <a:cs typeface="Jost"/>
                <a:sym typeface="Jost"/>
              </a:defRPr>
            </a:lvl2pPr>
            <a:lvl3pPr lvl="2">
              <a:spcBef>
                <a:spcPts val="0"/>
              </a:spcBef>
              <a:spcAft>
                <a:spcPts val="0"/>
              </a:spcAft>
              <a:buSzPts val="1200"/>
              <a:buFont typeface="Jost"/>
              <a:buNone/>
              <a:defRPr sz="1200">
                <a:latin typeface="Jost"/>
                <a:ea typeface="Jost"/>
                <a:cs typeface="Jost"/>
                <a:sym typeface="Jost"/>
              </a:defRPr>
            </a:lvl3pPr>
            <a:lvl4pPr lvl="3">
              <a:spcBef>
                <a:spcPts val="0"/>
              </a:spcBef>
              <a:spcAft>
                <a:spcPts val="0"/>
              </a:spcAft>
              <a:buSzPts val="1200"/>
              <a:buFont typeface="Jost"/>
              <a:buNone/>
              <a:defRPr sz="1200">
                <a:latin typeface="Jost"/>
                <a:ea typeface="Jost"/>
                <a:cs typeface="Jost"/>
                <a:sym typeface="Jost"/>
              </a:defRPr>
            </a:lvl4pPr>
            <a:lvl5pPr lvl="4">
              <a:spcBef>
                <a:spcPts val="0"/>
              </a:spcBef>
              <a:spcAft>
                <a:spcPts val="0"/>
              </a:spcAft>
              <a:buSzPts val="1200"/>
              <a:buFont typeface="Jost"/>
              <a:buNone/>
              <a:defRPr sz="1200">
                <a:latin typeface="Jost"/>
                <a:ea typeface="Jost"/>
                <a:cs typeface="Jost"/>
                <a:sym typeface="Jost"/>
              </a:defRPr>
            </a:lvl5pPr>
            <a:lvl6pPr lvl="5">
              <a:spcBef>
                <a:spcPts val="0"/>
              </a:spcBef>
              <a:spcAft>
                <a:spcPts val="0"/>
              </a:spcAft>
              <a:buSzPts val="1200"/>
              <a:buFont typeface="Jost"/>
              <a:buNone/>
              <a:defRPr sz="1200">
                <a:latin typeface="Jost"/>
                <a:ea typeface="Jost"/>
                <a:cs typeface="Jost"/>
                <a:sym typeface="Jost"/>
              </a:defRPr>
            </a:lvl6pPr>
            <a:lvl7pPr lvl="6">
              <a:spcBef>
                <a:spcPts val="0"/>
              </a:spcBef>
              <a:spcAft>
                <a:spcPts val="0"/>
              </a:spcAft>
              <a:buSzPts val="1200"/>
              <a:buFont typeface="Jost"/>
              <a:buNone/>
              <a:defRPr sz="1200">
                <a:latin typeface="Jost"/>
                <a:ea typeface="Jost"/>
                <a:cs typeface="Jost"/>
                <a:sym typeface="Jost"/>
              </a:defRPr>
            </a:lvl7pPr>
            <a:lvl8pPr lvl="7">
              <a:spcBef>
                <a:spcPts val="0"/>
              </a:spcBef>
              <a:spcAft>
                <a:spcPts val="0"/>
              </a:spcAft>
              <a:buSzPts val="1200"/>
              <a:buFont typeface="Jost"/>
              <a:buNone/>
              <a:defRPr sz="1200">
                <a:latin typeface="Jost"/>
                <a:ea typeface="Jost"/>
                <a:cs typeface="Jost"/>
                <a:sym typeface="Jost"/>
              </a:defRPr>
            </a:lvl8pPr>
            <a:lvl9pPr lvl="8">
              <a:spcBef>
                <a:spcPts val="0"/>
              </a:spcBef>
              <a:spcAft>
                <a:spcPts val="0"/>
              </a:spcAft>
              <a:buSzPts val="1200"/>
              <a:buFont typeface="Jost"/>
              <a:buNone/>
              <a:defRPr sz="1200">
                <a:latin typeface="Jost"/>
                <a:ea typeface="Jost"/>
                <a:cs typeface="Jost"/>
                <a:sym typeface="Jost"/>
              </a:defRPr>
            </a:lvl9pPr>
          </a:lstStyle>
          <a:p/>
        </p:txBody>
      </p:sp>
      <p:sp>
        <p:nvSpPr>
          <p:cNvPr id="56" name="Google Shape;56;p5"/>
          <p:cNvSpPr txBox="1"/>
          <p:nvPr>
            <p:ph idx="8" type="title"/>
          </p:nvPr>
        </p:nvSpPr>
        <p:spPr>
          <a:xfrm>
            <a:off x="3275545" y="3589925"/>
            <a:ext cx="1225200" cy="172200"/>
          </a:xfrm>
          <a:prstGeom prst="rect">
            <a:avLst/>
          </a:prstGeom>
        </p:spPr>
        <p:txBody>
          <a:bodyPr anchorCtr="0" anchor="t" bIns="91425" lIns="0" spcFirstLastPara="1" rIns="91425" wrap="square" tIns="0">
            <a:noAutofit/>
          </a:bodyPr>
          <a:lstStyle>
            <a:lvl1pPr lvl="0">
              <a:spcBef>
                <a:spcPts val="0"/>
              </a:spcBef>
              <a:spcAft>
                <a:spcPts val="0"/>
              </a:spcAft>
              <a:buNone/>
              <a:defRPr sz="10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57" name="Google Shape;57;p5"/>
          <p:cNvSpPr txBox="1"/>
          <p:nvPr>
            <p:ph idx="9" type="title"/>
          </p:nvPr>
        </p:nvSpPr>
        <p:spPr>
          <a:xfrm>
            <a:off x="3275545" y="4026125"/>
            <a:ext cx="1225200" cy="207600"/>
          </a:xfrm>
          <a:prstGeom prst="rect">
            <a:avLst/>
          </a:prstGeom>
        </p:spPr>
        <p:txBody>
          <a:bodyPr anchorCtr="0" anchor="t" bIns="91425" lIns="0" spcFirstLastPara="1" rIns="91425" wrap="square" tIns="0">
            <a:noAutofit/>
          </a:bodyPr>
          <a:lstStyle>
            <a:lvl1pPr lvl="0">
              <a:spcBef>
                <a:spcPts val="0"/>
              </a:spcBef>
              <a:spcAft>
                <a:spcPts val="0"/>
              </a:spcAft>
              <a:buNone/>
              <a:defRPr sz="900">
                <a:latin typeface="Jost"/>
                <a:ea typeface="Jost"/>
                <a:cs typeface="Jost"/>
                <a:sym typeface="Jost"/>
              </a:defRPr>
            </a:lvl1pPr>
            <a:lvl2pPr lvl="1">
              <a:spcBef>
                <a:spcPts val="0"/>
              </a:spcBef>
              <a:spcAft>
                <a:spcPts val="0"/>
              </a:spcAft>
              <a:buClr>
                <a:schemeClr val="dk1"/>
              </a:buClr>
              <a:buSzPts val="1200"/>
              <a:buFont typeface="Jost"/>
              <a:buNone/>
              <a:defRPr sz="1200">
                <a:solidFill>
                  <a:schemeClr val="dk1"/>
                </a:solidFill>
                <a:latin typeface="Jost"/>
                <a:ea typeface="Jost"/>
                <a:cs typeface="Jost"/>
                <a:sym typeface="Jost"/>
              </a:defRPr>
            </a:lvl2pPr>
            <a:lvl3pPr lvl="2">
              <a:spcBef>
                <a:spcPts val="0"/>
              </a:spcBef>
              <a:spcAft>
                <a:spcPts val="0"/>
              </a:spcAft>
              <a:buClr>
                <a:schemeClr val="dk1"/>
              </a:buClr>
              <a:buSzPts val="1200"/>
              <a:buFont typeface="Jost"/>
              <a:buNone/>
              <a:defRPr sz="1200">
                <a:solidFill>
                  <a:schemeClr val="dk1"/>
                </a:solidFill>
                <a:latin typeface="Jost"/>
                <a:ea typeface="Jost"/>
                <a:cs typeface="Jost"/>
                <a:sym typeface="Jost"/>
              </a:defRPr>
            </a:lvl3pPr>
            <a:lvl4pPr lvl="3">
              <a:spcBef>
                <a:spcPts val="0"/>
              </a:spcBef>
              <a:spcAft>
                <a:spcPts val="0"/>
              </a:spcAft>
              <a:buClr>
                <a:schemeClr val="dk1"/>
              </a:buClr>
              <a:buSzPts val="1200"/>
              <a:buFont typeface="Jost"/>
              <a:buNone/>
              <a:defRPr sz="1200">
                <a:solidFill>
                  <a:schemeClr val="dk1"/>
                </a:solidFill>
                <a:latin typeface="Jost"/>
                <a:ea typeface="Jost"/>
                <a:cs typeface="Jost"/>
                <a:sym typeface="Jost"/>
              </a:defRPr>
            </a:lvl4pPr>
            <a:lvl5pPr lvl="4">
              <a:spcBef>
                <a:spcPts val="0"/>
              </a:spcBef>
              <a:spcAft>
                <a:spcPts val="0"/>
              </a:spcAft>
              <a:buClr>
                <a:schemeClr val="dk1"/>
              </a:buClr>
              <a:buSzPts val="1200"/>
              <a:buFont typeface="Jost"/>
              <a:buNone/>
              <a:defRPr sz="1200">
                <a:solidFill>
                  <a:schemeClr val="dk1"/>
                </a:solidFill>
                <a:latin typeface="Jost"/>
                <a:ea typeface="Jost"/>
                <a:cs typeface="Jost"/>
                <a:sym typeface="Jost"/>
              </a:defRPr>
            </a:lvl5pPr>
            <a:lvl6pPr lvl="5">
              <a:spcBef>
                <a:spcPts val="0"/>
              </a:spcBef>
              <a:spcAft>
                <a:spcPts val="0"/>
              </a:spcAft>
              <a:buClr>
                <a:schemeClr val="dk1"/>
              </a:buClr>
              <a:buSzPts val="1200"/>
              <a:buFont typeface="Jost"/>
              <a:buNone/>
              <a:defRPr sz="1200">
                <a:solidFill>
                  <a:schemeClr val="dk1"/>
                </a:solidFill>
                <a:latin typeface="Jost"/>
                <a:ea typeface="Jost"/>
                <a:cs typeface="Jost"/>
                <a:sym typeface="Jost"/>
              </a:defRPr>
            </a:lvl6pPr>
            <a:lvl7pPr lvl="6">
              <a:spcBef>
                <a:spcPts val="0"/>
              </a:spcBef>
              <a:spcAft>
                <a:spcPts val="0"/>
              </a:spcAft>
              <a:buClr>
                <a:schemeClr val="dk1"/>
              </a:buClr>
              <a:buSzPts val="1200"/>
              <a:buFont typeface="Jost"/>
              <a:buNone/>
              <a:defRPr sz="1200">
                <a:solidFill>
                  <a:schemeClr val="dk1"/>
                </a:solidFill>
                <a:latin typeface="Jost"/>
                <a:ea typeface="Jost"/>
                <a:cs typeface="Jost"/>
                <a:sym typeface="Jost"/>
              </a:defRPr>
            </a:lvl7pPr>
            <a:lvl8pPr lvl="7">
              <a:spcBef>
                <a:spcPts val="0"/>
              </a:spcBef>
              <a:spcAft>
                <a:spcPts val="0"/>
              </a:spcAft>
              <a:buClr>
                <a:schemeClr val="dk1"/>
              </a:buClr>
              <a:buSzPts val="1200"/>
              <a:buFont typeface="Jost"/>
              <a:buNone/>
              <a:defRPr sz="1200">
                <a:solidFill>
                  <a:schemeClr val="dk1"/>
                </a:solidFill>
                <a:latin typeface="Jost"/>
                <a:ea typeface="Jost"/>
                <a:cs typeface="Jost"/>
                <a:sym typeface="Jost"/>
              </a:defRPr>
            </a:lvl8pPr>
            <a:lvl9pPr lvl="8">
              <a:spcBef>
                <a:spcPts val="0"/>
              </a:spcBef>
              <a:spcAft>
                <a:spcPts val="0"/>
              </a:spcAft>
              <a:buClr>
                <a:schemeClr val="dk1"/>
              </a:buClr>
              <a:buSzPts val="1200"/>
              <a:buFont typeface="Jost"/>
              <a:buNone/>
              <a:defRPr sz="1200">
                <a:solidFill>
                  <a:schemeClr val="dk1"/>
                </a:solidFill>
                <a:latin typeface="Jost"/>
                <a:ea typeface="Jost"/>
                <a:cs typeface="Jost"/>
                <a:sym typeface="Jost"/>
              </a:defRPr>
            </a:lvl9pPr>
          </a:lstStyle>
          <a:p/>
        </p:txBody>
      </p:sp>
      <p:sp>
        <p:nvSpPr>
          <p:cNvPr id="58" name="Google Shape;58;p5"/>
          <p:cNvSpPr txBox="1"/>
          <p:nvPr>
            <p:ph idx="13" type="title"/>
          </p:nvPr>
        </p:nvSpPr>
        <p:spPr>
          <a:xfrm>
            <a:off x="4743373" y="3589925"/>
            <a:ext cx="1225200" cy="172200"/>
          </a:xfrm>
          <a:prstGeom prst="rect">
            <a:avLst/>
          </a:prstGeom>
        </p:spPr>
        <p:txBody>
          <a:bodyPr anchorCtr="0" anchor="t" bIns="91425" lIns="0" spcFirstLastPara="1" rIns="91425" wrap="square" tIns="0">
            <a:noAutofit/>
          </a:bodyPr>
          <a:lstStyle>
            <a:lvl1pPr lvl="0">
              <a:spcBef>
                <a:spcPts val="0"/>
              </a:spcBef>
              <a:spcAft>
                <a:spcPts val="0"/>
              </a:spcAft>
              <a:buNone/>
              <a:defRPr sz="10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59" name="Google Shape;59;p5"/>
          <p:cNvSpPr txBox="1"/>
          <p:nvPr>
            <p:ph idx="14" type="title"/>
          </p:nvPr>
        </p:nvSpPr>
        <p:spPr>
          <a:xfrm>
            <a:off x="4743373" y="4026125"/>
            <a:ext cx="1225200" cy="207600"/>
          </a:xfrm>
          <a:prstGeom prst="rect">
            <a:avLst/>
          </a:prstGeom>
        </p:spPr>
        <p:txBody>
          <a:bodyPr anchorCtr="0" anchor="t" bIns="91425" lIns="0" spcFirstLastPara="1" rIns="91425" wrap="square" tIns="0">
            <a:noAutofit/>
          </a:bodyPr>
          <a:lstStyle>
            <a:lvl1pPr lvl="0">
              <a:spcBef>
                <a:spcPts val="0"/>
              </a:spcBef>
              <a:spcAft>
                <a:spcPts val="0"/>
              </a:spcAft>
              <a:buNone/>
              <a:defRPr sz="900">
                <a:latin typeface="Jost"/>
                <a:ea typeface="Jost"/>
                <a:cs typeface="Jost"/>
                <a:sym typeface="Jost"/>
              </a:defRPr>
            </a:lvl1pPr>
            <a:lvl2pPr lvl="1">
              <a:spcBef>
                <a:spcPts val="0"/>
              </a:spcBef>
              <a:spcAft>
                <a:spcPts val="0"/>
              </a:spcAft>
              <a:buClr>
                <a:schemeClr val="dk1"/>
              </a:buClr>
              <a:buSzPts val="1200"/>
              <a:buFont typeface="Jost"/>
              <a:buNone/>
              <a:defRPr sz="1200">
                <a:solidFill>
                  <a:schemeClr val="dk1"/>
                </a:solidFill>
                <a:latin typeface="Jost"/>
                <a:ea typeface="Jost"/>
                <a:cs typeface="Jost"/>
                <a:sym typeface="Jost"/>
              </a:defRPr>
            </a:lvl2pPr>
            <a:lvl3pPr lvl="2">
              <a:spcBef>
                <a:spcPts val="0"/>
              </a:spcBef>
              <a:spcAft>
                <a:spcPts val="0"/>
              </a:spcAft>
              <a:buClr>
                <a:schemeClr val="dk1"/>
              </a:buClr>
              <a:buSzPts val="1200"/>
              <a:buFont typeface="Jost"/>
              <a:buNone/>
              <a:defRPr sz="1200">
                <a:solidFill>
                  <a:schemeClr val="dk1"/>
                </a:solidFill>
                <a:latin typeface="Jost"/>
                <a:ea typeface="Jost"/>
                <a:cs typeface="Jost"/>
                <a:sym typeface="Jost"/>
              </a:defRPr>
            </a:lvl3pPr>
            <a:lvl4pPr lvl="3">
              <a:spcBef>
                <a:spcPts val="0"/>
              </a:spcBef>
              <a:spcAft>
                <a:spcPts val="0"/>
              </a:spcAft>
              <a:buClr>
                <a:schemeClr val="dk1"/>
              </a:buClr>
              <a:buSzPts val="1200"/>
              <a:buFont typeface="Jost"/>
              <a:buNone/>
              <a:defRPr sz="1200">
                <a:solidFill>
                  <a:schemeClr val="dk1"/>
                </a:solidFill>
                <a:latin typeface="Jost"/>
                <a:ea typeface="Jost"/>
                <a:cs typeface="Jost"/>
                <a:sym typeface="Jost"/>
              </a:defRPr>
            </a:lvl4pPr>
            <a:lvl5pPr lvl="4">
              <a:spcBef>
                <a:spcPts val="0"/>
              </a:spcBef>
              <a:spcAft>
                <a:spcPts val="0"/>
              </a:spcAft>
              <a:buClr>
                <a:schemeClr val="dk1"/>
              </a:buClr>
              <a:buSzPts val="1200"/>
              <a:buFont typeface="Jost"/>
              <a:buNone/>
              <a:defRPr sz="1200">
                <a:solidFill>
                  <a:schemeClr val="dk1"/>
                </a:solidFill>
                <a:latin typeface="Jost"/>
                <a:ea typeface="Jost"/>
                <a:cs typeface="Jost"/>
                <a:sym typeface="Jost"/>
              </a:defRPr>
            </a:lvl5pPr>
            <a:lvl6pPr lvl="5">
              <a:spcBef>
                <a:spcPts val="0"/>
              </a:spcBef>
              <a:spcAft>
                <a:spcPts val="0"/>
              </a:spcAft>
              <a:buClr>
                <a:schemeClr val="dk1"/>
              </a:buClr>
              <a:buSzPts val="1200"/>
              <a:buFont typeface="Jost"/>
              <a:buNone/>
              <a:defRPr sz="1200">
                <a:solidFill>
                  <a:schemeClr val="dk1"/>
                </a:solidFill>
                <a:latin typeface="Jost"/>
                <a:ea typeface="Jost"/>
                <a:cs typeface="Jost"/>
                <a:sym typeface="Jost"/>
              </a:defRPr>
            </a:lvl6pPr>
            <a:lvl7pPr lvl="6">
              <a:spcBef>
                <a:spcPts val="0"/>
              </a:spcBef>
              <a:spcAft>
                <a:spcPts val="0"/>
              </a:spcAft>
              <a:buClr>
                <a:schemeClr val="dk1"/>
              </a:buClr>
              <a:buSzPts val="1200"/>
              <a:buFont typeface="Jost"/>
              <a:buNone/>
              <a:defRPr sz="1200">
                <a:solidFill>
                  <a:schemeClr val="dk1"/>
                </a:solidFill>
                <a:latin typeface="Jost"/>
                <a:ea typeface="Jost"/>
                <a:cs typeface="Jost"/>
                <a:sym typeface="Jost"/>
              </a:defRPr>
            </a:lvl7pPr>
            <a:lvl8pPr lvl="7">
              <a:spcBef>
                <a:spcPts val="0"/>
              </a:spcBef>
              <a:spcAft>
                <a:spcPts val="0"/>
              </a:spcAft>
              <a:buClr>
                <a:schemeClr val="dk1"/>
              </a:buClr>
              <a:buSzPts val="1200"/>
              <a:buFont typeface="Jost"/>
              <a:buNone/>
              <a:defRPr sz="1200">
                <a:solidFill>
                  <a:schemeClr val="dk1"/>
                </a:solidFill>
                <a:latin typeface="Jost"/>
                <a:ea typeface="Jost"/>
                <a:cs typeface="Jost"/>
                <a:sym typeface="Jost"/>
              </a:defRPr>
            </a:lvl8pPr>
            <a:lvl9pPr lvl="8">
              <a:spcBef>
                <a:spcPts val="0"/>
              </a:spcBef>
              <a:spcAft>
                <a:spcPts val="0"/>
              </a:spcAft>
              <a:buClr>
                <a:schemeClr val="dk1"/>
              </a:buClr>
              <a:buSzPts val="1200"/>
              <a:buFont typeface="Jost"/>
              <a:buNone/>
              <a:defRPr sz="1200">
                <a:solidFill>
                  <a:schemeClr val="dk1"/>
                </a:solidFill>
                <a:latin typeface="Jost"/>
                <a:ea typeface="Jost"/>
                <a:cs typeface="Jost"/>
                <a:sym typeface="Jost"/>
              </a:defRPr>
            </a:lvl9pPr>
          </a:lstStyle>
          <a:p/>
        </p:txBody>
      </p:sp>
      <p:sp>
        <p:nvSpPr>
          <p:cNvPr id="60" name="Google Shape;60;p5"/>
          <p:cNvSpPr txBox="1"/>
          <p:nvPr>
            <p:ph idx="15" type="title"/>
          </p:nvPr>
        </p:nvSpPr>
        <p:spPr>
          <a:xfrm>
            <a:off x="6205996" y="3589925"/>
            <a:ext cx="1225200" cy="172200"/>
          </a:xfrm>
          <a:prstGeom prst="rect">
            <a:avLst/>
          </a:prstGeom>
        </p:spPr>
        <p:txBody>
          <a:bodyPr anchorCtr="0" anchor="t" bIns="91425" lIns="0" spcFirstLastPara="1" rIns="91425" wrap="square" tIns="0">
            <a:noAutofit/>
          </a:bodyPr>
          <a:lstStyle>
            <a:lvl1pPr lvl="0">
              <a:spcBef>
                <a:spcPts val="0"/>
              </a:spcBef>
              <a:spcAft>
                <a:spcPts val="0"/>
              </a:spcAft>
              <a:buNone/>
              <a:defRPr sz="10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61" name="Google Shape;61;p5"/>
          <p:cNvSpPr txBox="1"/>
          <p:nvPr>
            <p:ph idx="16" type="title"/>
          </p:nvPr>
        </p:nvSpPr>
        <p:spPr>
          <a:xfrm>
            <a:off x="6205996" y="4026125"/>
            <a:ext cx="1225200" cy="207600"/>
          </a:xfrm>
          <a:prstGeom prst="rect">
            <a:avLst/>
          </a:prstGeom>
        </p:spPr>
        <p:txBody>
          <a:bodyPr anchorCtr="0" anchor="t" bIns="91425" lIns="0" spcFirstLastPara="1" rIns="91425" wrap="square" tIns="0">
            <a:noAutofit/>
          </a:bodyPr>
          <a:lstStyle>
            <a:lvl1pPr lvl="0">
              <a:spcBef>
                <a:spcPts val="0"/>
              </a:spcBef>
              <a:spcAft>
                <a:spcPts val="0"/>
              </a:spcAft>
              <a:buNone/>
              <a:defRPr sz="900">
                <a:latin typeface="Jost"/>
                <a:ea typeface="Jost"/>
                <a:cs typeface="Jost"/>
                <a:sym typeface="Jost"/>
              </a:defRPr>
            </a:lvl1pPr>
            <a:lvl2pPr lvl="1">
              <a:spcBef>
                <a:spcPts val="0"/>
              </a:spcBef>
              <a:spcAft>
                <a:spcPts val="0"/>
              </a:spcAft>
              <a:buClr>
                <a:schemeClr val="dk1"/>
              </a:buClr>
              <a:buSzPts val="1200"/>
              <a:buFont typeface="Jost"/>
              <a:buNone/>
              <a:defRPr sz="1200">
                <a:solidFill>
                  <a:schemeClr val="dk1"/>
                </a:solidFill>
                <a:latin typeface="Jost"/>
                <a:ea typeface="Jost"/>
                <a:cs typeface="Jost"/>
                <a:sym typeface="Jost"/>
              </a:defRPr>
            </a:lvl2pPr>
            <a:lvl3pPr lvl="2">
              <a:spcBef>
                <a:spcPts val="0"/>
              </a:spcBef>
              <a:spcAft>
                <a:spcPts val="0"/>
              </a:spcAft>
              <a:buClr>
                <a:schemeClr val="dk1"/>
              </a:buClr>
              <a:buSzPts val="1200"/>
              <a:buFont typeface="Jost"/>
              <a:buNone/>
              <a:defRPr sz="1200">
                <a:solidFill>
                  <a:schemeClr val="dk1"/>
                </a:solidFill>
                <a:latin typeface="Jost"/>
                <a:ea typeface="Jost"/>
                <a:cs typeface="Jost"/>
                <a:sym typeface="Jost"/>
              </a:defRPr>
            </a:lvl3pPr>
            <a:lvl4pPr lvl="3">
              <a:spcBef>
                <a:spcPts val="0"/>
              </a:spcBef>
              <a:spcAft>
                <a:spcPts val="0"/>
              </a:spcAft>
              <a:buClr>
                <a:schemeClr val="dk1"/>
              </a:buClr>
              <a:buSzPts val="1200"/>
              <a:buFont typeface="Jost"/>
              <a:buNone/>
              <a:defRPr sz="1200">
                <a:solidFill>
                  <a:schemeClr val="dk1"/>
                </a:solidFill>
                <a:latin typeface="Jost"/>
                <a:ea typeface="Jost"/>
                <a:cs typeface="Jost"/>
                <a:sym typeface="Jost"/>
              </a:defRPr>
            </a:lvl4pPr>
            <a:lvl5pPr lvl="4">
              <a:spcBef>
                <a:spcPts val="0"/>
              </a:spcBef>
              <a:spcAft>
                <a:spcPts val="0"/>
              </a:spcAft>
              <a:buClr>
                <a:schemeClr val="dk1"/>
              </a:buClr>
              <a:buSzPts val="1200"/>
              <a:buFont typeface="Jost"/>
              <a:buNone/>
              <a:defRPr sz="1200">
                <a:solidFill>
                  <a:schemeClr val="dk1"/>
                </a:solidFill>
                <a:latin typeface="Jost"/>
                <a:ea typeface="Jost"/>
                <a:cs typeface="Jost"/>
                <a:sym typeface="Jost"/>
              </a:defRPr>
            </a:lvl5pPr>
            <a:lvl6pPr lvl="5">
              <a:spcBef>
                <a:spcPts val="0"/>
              </a:spcBef>
              <a:spcAft>
                <a:spcPts val="0"/>
              </a:spcAft>
              <a:buClr>
                <a:schemeClr val="dk1"/>
              </a:buClr>
              <a:buSzPts val="1200"/>
              <a:buFont typeface="Jost"/>
              <a:buNone/>
              <a:defRPr sz="1200">
                <a:solidFill>
                  <a:schemeClr val="dk1"/>
                </a:solidFill>
                <a:latin typeface="Jost"/>
                <a:ea typeface="Jost"/>
                <a:cs typeface="Jost"/>
                <a:sym typeface="Jost"/>
              </a:defRPr>
            </a:lvl6pPr>
            <a:lvl7pPr lvl="6">
              <a:spcBef>
                <a:spcPts val="0"/>
              </a:spcBef>
              <a:spcAft>
                <a:spcPts val="0"/>
              </a:spcAft>
              <a:buClr>
                <a:schemeClr val="dk1"/>
              </a:buClr>
              <a:buSzPts val="1200"/>
              <a:buFont typeface="Jost"/>
              <a:buNone/>
              <a:defRPr sz="1200">
                <a:solidFill>
                  <a:schemeClr val="dk1"/>
                </a:solidFill>
                <a:latin typeface="Jost"/>
                <a:ea typeface="Jost"/>
                <a:cs typeface="Jost"/>
                <a:sym typeface="Jost"/>
              </a:defRPr>
            </a:lvl7pPr>
            <a:lvl8pPr lvl="7">
              <a:spcBef>
                <a:spcPts val="0"/>
              </a:spcBef>
              <a:spcAft>
                <a:spcPts val="0"/>
              </a:spcAft>
              <a:buClr>
                <a:schemeClr val="dk1"/>
              </a:buClr>
              <a:buSzPts val="1200"/>
              <a:buFont typeface="Jost"/>
              <a:buNone/>
              <a:defRPr sz="1200">
                <a:solidFill>
                  <a:schemeClr val="dk1"/>
                </a:solidFill>
                <a:latin typeface="Jost"/>
                <a:ea typeface="Jost"/>
                <a:cs typeface="Jost"/>
                <a:sym typeface="Jost"/>
              </a:defRPr>
            </a:lvl8pPr>
            <a:lvl9pPr lvl="8">
              <a:spcBef>
                <a:spcPts val="0"/>
              </a:spcBef>
              <a:spcAft>
                <a:spcPts val="0"/>
              </a:spcAft>
              <a:buClr>
                <a:schemeClr val="dk1"/>
              </a:buClr>
              <a:buSzPts val="1200"/>
              <a:buFont typeface="Jost"/>
              <a:buNone/>
              <a:defRPr sz="1200">
                <a:solidFill>
                  <a:schemeClr val="dk1"/>
                </a:solidFill>
                <a:latin typeface="Jost"/>
                <a:ea typeface="Jost"/>
                <a:cs typeface="Jost"/>
                <a:sym typeface="Jost"/>
              </a:defRPr>
            </a:lvl9pPr>
          </a:lstStyle>
          <a:p/>
        </p:txBody>
      </p:sp>
      <p:sp>
        <p:nvSpPr>
          <p:cNvPr id="62" name="Google Shape;62;p5"/>
          <p:cNvSpPr txBox="1"/>
          <p:nvPr>
            <p:ph idx="17" type="title"/>
          </p:nvPr>
        </p:nvSpPr>
        <p:spPr>
          <a:xfrm>
            <a:off x="7683660" y="3589925"/>
            <a:ext cx="1225200" cy="172200"/>
          </a:xfrm>
          <a:prstGeom prst="rect">
            <a:avLst/>
          </a:prstGeom>
        </p:spPr>
        <p:txBody>
          <a:bodyPr anchorCtr="0" anchor="t" bIns="91425" lIns="0" spcFirstLastPara="1" rIns="91425" wrap="square" tIns="0">
            <a:noAutofit/>
          </a:bodyPr>
          <a:lstStyle>
            <a:lvl1pPr lvl="0">
              <a:spcBef>
                <a:spcPts val="0"/>
              </a:spcBef>
              <a:spcAft>
                <a:spcPts val="0"/>
              </a:spcAft>
              <a:buNone/>
              <a:defRPr sz="10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63" name="Google Shape;63;p5"/>
          <p:cNvSpPr txBox="1"/>
          <p:nvPr>
            <p:ph idx="18" type="title"/>
          </p:nvPr>
        </p:nvSpPr>
        <p:spPr>
          <a:xfrm>
            <a:off x="7683660" y="4026125"/>
            <a:ext cx="1225200" cy="207600"/>
          </a:xfrm>
          <a:prstGeom prst="rect">
            <a:avLst/>
          </a:prstGeom>
        </p:spPr>
        <p:txBody>
          <a:bodyPr anchorCtr="0" anchor="t" bIns="91425" lIns="0" spcFirstLastPara="1" rIns="91425" wrap="square" tIns="0">
            <a:noAutofit/>
          </a:bodyPr>
          <a:lstStyle>
            <a:lvl1pPr lvl="0">
              <a:spcBef>
                <a:spcPts val="0"/>
              </a:spcBef>
              <a:spcAft>
                <a:spcPts val="0"/>
              </a:spcAft>
              <a:buNone/>
              <a:defRPr sz="900">
                <a:latin typeface="Jost"/>
                <a:ea typeface="Jost"/>
                <a:cs typeface="Jost"/>
                <a:sym typeface="Jost"/>
              </a:defRPr>
            </a:lvl1pPr>
            <a:lvl2pPr lvl="1">
              <a:spcBef>
                <a:spcPts val="0"/>
              </a:spcBef>
              <a:spcAft>
                <a:spcPts val="0"/>
              </a:spcAft>
              <a:buClr>
                <a:schemeClr val="dk1"/>
              </a:buClr>
              <a:buSzPts val="1200"/>
              <a:buFont typeface="Jost"/>
              <a:buNone/>
              <a:defRPr sz="1200">
                <a:solidFill>
                  <a:schemeClr val="dk1"/>
                </a:solidFill>
                <a:latin typeface="Jost"/>
                <a:ea typeface="Jost"/>
                <a:cs typeface="Jost"/>
                <a:sym typeface="Jost"/>
              </a:defRPr>
            </a:lvl2pPr>
            <a:lvl3pPr lvl="2">
              <a:spcBef>
                <a:spcPts val="0"/>
              </a:spcBef>
              <a:spcAft>
                <a:spcPts val="0"/>
              </a:spcAft>
              <a:buClr>
                <a:schemeClr val="dk1"/>
              </a:buClr>
              <a:buSzPts val="1200"/>
              <a:buFont typeface="Jost"/>
              <a:buNone/>
              <a:defRPr sz="1200">
                <a:solidFill>
                  <a:schemeClr val="dk1"/>
                </a:solidFill>
                <a:latin typeface="Jost"/>
                <a:ea typeface="Jost"/>
                <a:cs typeface="Jost"/>
                <a:sym typeface="Jost"/>
              </a:defRPr>
            </a:lvl3pPr>
            <a:lvl4pPr lvl="3">
              <a:spcBef>
                <a:spcPts val="0"/>
              </a:spcBef>
              <a:spcAft>
                <a:spcPts val="0"/>
              </a:spcAft>
              <a:buClr>
                <a:schemeClr val="dk1"/>
              </a:buClr>
              <a:buSzPts val="1200"/>
              <a:buFont typeface="Jost"/>
              <a:buNone/>
              <a:defRPr sz="1200">
                <a:solidFill>
                  <a:schemeClr val="dk1"/>
                </a:solidFill>
                <a:latin typeface="Jost"/>
                <a:ea typeface="Jost"/>
                <a:cs typeface="Jost"/>
                <a:sym typeface="Jost"/>
              </a:defRPr>
            </a:lvl4pPr>
            <a:lvl5pPr lvl="4">
              <a:spcBef>
                <a:spcPts val="0"/>
              </a:spcBef>
              <a:spcAft>
                <a:spcPts val="0"/>
              </a:spcAft>
              <a:buClr>
                <a:schemeClr val="dk1"/>
              </a:buClr>
              <a:buSzPts val="1200"/>
              <a:buFont typeface="Jost"/>
              <a:buNone/>
              <a:defRPr sz="1200">
                <a:solidFill>
                  <a:schemeClr val="dk1"/>
                </a:solidFill>
                <a:latin typeface="Jost"/>
                <a:ea typeface="Jost"/>
                <a:cs typeface="Jost"/>
                <a:sym typeface="Jost"/>
              </a:defRPr>
            </a:lvl5pPr>
            <a:lvl6pPr lvl="5">
              <a:spcBef>
                <a:spcPts val="0"/>
              </a:spcBef>
              <a:spcAft>
                <a:spcPts val="0"/>
              </a:spcAft>
              <a:buClr>
                <a:schemeClr val="dk1"/>
              </a:buClr>
              <a:buSzPts val="1200"/>
              <a:buFont typeface="Jost"/>
              <a:buNone/>
              <a:defRPr sz="1200">
                <a:solidFill>
                  <a:schemeClr val="dk1"/>
                </a:solidFill>
                <a:latin typeface="Jost"/>
                <a:ea typeface="Jost"/>
                <a:cs typeface="Jost"/>
                <a:sym typeface="Jost"/>
              </a:defRPr>
            </a:lvl6pPr>
            <a:lvl7pPr lvl="6">
              <a:spcBef>
                <a:spcPts val="0"/>
              </a:spcBef>
              <a:spcAft>
                <a:spcPts val="0"/>
              </a:spcAft>
              <a:buClr>
                <a:schemeClr val="dk1"/>
              </a:buClr>
              <a:buSzPts val="1200"/>
              <a:buFont typeface="Jost"/>
              <a:buNone/>
              <a:defRPr sz="1200">
                <a:solidFill>
                  <a:schemeClr val="dk1"/>
                </a:solidFill>
                <a:latin typeface="Jost"/>
                <a:ea typeface="Jost"/>
                <a:cs typeface="Jost"/>
                <a:sym typeface="Jost"/>
              </a:defRPr>
            </a:lvl7pPr>
            <a:lvl8pPr lvl="7">
              <a:spcBef>
                <a:spcPts val="0"/>
              </a:spcBef>
              <a:spcAft>
                <a:spcPts val="0"/>
              </a:spcAft>
              <a:buClr>
                <a:schemeClr val="dk1"/>
              </a:buClr>
              <a:buSzPts val="1200"/>
              <a:buFont typeface="Jost"/>
              <a:buNone/>
              <a:defRPr sz="1200">
                <a:solidFill>
                  <a:schemeClr val="dk1"/>
                </a:solidFill>
                <a:latin typeface="Jost"/>
                <a:ea typeface="Jost"/>
                <a:cs typeface="Jost"/>
                <a:sym typeface="Jost"/>
              </a:defRPr>
            </a:lvl8pPr>
            <a:lvl9pPr lvl="8">
              <a:spcBef>
                <a:spcPts val="0"/>
              </a:spcBef>
              <a:spcAft>
                <a:spcPts val="0"/>
              </a:spcAft>
              <a:buClr>
                <a:schemeClr val="dk1"/>
              </a:buClr>
              <a:buSzPts val="1200"/>
              <a:buFont typeface="Jost"/>
              <a:buNone/>
              <a:defRPr sz="1200">
                <a:solidFill>
                  <a:schemeClr val="dk1"/>
                </a:solidFill>
                <a:latin typeface="Jost"/>
                <a:ea typeface="Jost"/>
                <a:cs typeface="Jost"/>
                <a:sym typeface="Jost"/>
              </a:defRPr>
            </a:lvl9pPr>
          </a:lstStyle>
          <a:p/>
        </p:txBody>
      </p:sp>
      <p:sp>
        <p:nvSpPr>
          <p:cNvPr id="64" name="Google Shape;64;p5"/>
          <p:cNvSpPr/>
          <p:nvPr>
            <p:ph idx="19" type="pic"/>
          </p:nvPr>
        </p:nvSpPr>
        <p:spPr>
          <a:xfrm>
            <a:off x="1726022" y="1991825"/>
            <a:ext cx="1288500" cy="1363800"/>
          </a:xfrm>
          <a:prstGeom prst="roundRect">
            <a:avLst>
              <a:gd fmla="val 6764" name="adj"/>
            </a:avLst>
          </a:prstGeom>
          <a:noFill/>
          <a:ln>
            <a:noFill/>
          </a:ln>
        </p:spPr>
      </p:sp>
      <p:sp>
        <p:nvSpPr>
          <p:cNvPr id="65" name="Google Shape;65;p5"/>
          <p:cNvSpPr/>
          <p:nvPr>
            <p:ph idx="20" type="pic"/>
          </p:nvPr>
        </p:nvSpPr>
        <p:spPr>
          <a:xfrm>
            <a:off x="3194345" y="1991825"/>
            <a:ext cx="1288500" cy="1363800"/>
          </a:xfrm>
          <a:prstGeom prst="roundRect">
            <a:avLst>
              <a:gd fmla="val 6764" name="adj"/>
            </a:avLst>
          </a:prstGeom>
          <a:noFill/>
          <a:ln>
            <a:noFill/>
          </a:ln>
        </p:spPr>
      </p:sp>
      <p:sp>
        <p:nvSpPr>
          <p:cNvPr id="66" name="Google Shape;66;p5"/>
          <p:cNvSpPr/>
          <p:nvPr>
            <p:ph idx="21" type="pic"/>
          </p:nvPr>
        </p:nvSpPr>
        <p:spPr>
          <a:xfrm>
            <a:off x="4662668" y="1991825"/>
            <a:ext cx="1288500" cy="1363800"/>
          </a:xfrm>
          <a:prstGeom prst="roundRect">
            <a:avLst>
              <a:gd fmla="val 6764" name="adj"/>
            </a:avLst>
          </a:prstGeom>
          <a:noFill/>
          <a:ln>
            <a:noFill/>
          </a:ln>
        </p:spPr>
      </p:sp>
      <p:sp>
        <p:nvSpPr>
          <p:cNvPr id="67" name="Google Shape;67;p5"/>
          <p:cNvSpPr/>
          <p:nvPr>
            <p:ph idx="22" type="pic"/>
          </p:nvPr>
        </p:nvSpPr>
        <p:spPr>
          <a:xfrm>
            <a:off x="6130990" y="1991825"/>
            <a:ext cx="1288500" cy="1363800"/>
          </a:xfrm>
          <a:prstGeom prst="roundRect">
            <a:avLst>
              <a:gd fmla="val 6764" name="adj"/>
            </a:avLst>
          </a:prstGeom>
          <a:noFill/>
          <a:ln>
            <a:noFill/>
          </a:ln>
        </p:spPr>
      </p:sp>
      <p:sp>
        <p:nvSpPr>
          <p:cNvPr id="68" name="Google Shape;68;p5"/>
          <p:cNvSpPr/>
          <p:nvPr>
            <p:ph idx="23" type="pic"/>
          </p:nvPr>
        </p:nvSpPr>
        <p:spPr>
          <a:xfrm>
            <a:off x="7599313" y="1991825"/>
            <a:ext cx="1288500" cy="1363800"/>
          </a:xfrm>
          <a:prstGeom prst="roundRect">
            <a:avLst>
              <a:gd fmla="val 6764" name="adj"/>
            </a:avLst>
          </a:prstGeom>
          <a:noFill/>
          <a:ln>
            <a:noFill/>
          </a:ln>
        </p:spPr>
      </p:sp>
      <p:sp>
        <p:nvSpPr>
          <p:cNvPr id="69" name="Google Shape;69;p5"/>
          <p:cNvSpPr/>
          <p:nvPr>
            <p:ph idx="24" type="pic"/>
          </p:nvPr>
        </p:nvSpPr>
        <p:spPr>
          <a:xfrm>
            <a:off x="257700" y="1991825"/>
            <a:ext cx="1288500" cy="1363800"/>
          </a:xfrm>
          <a:prstGeom prst="roundRect">
            <a:avLst>
              <a:gd fmla="val 6764" name="adj"/>
            </a:avLst>
          </a:prstGeom>
          <a:no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381" name="Shape 381"/>
        <p:cNvGrpSpPr/>
        <p:nvPr/>
      </p:nvGrpSpPr>
      <p:grpSpPr>
        <a:xfrm>
          <a:off x="0" y="0"/>
          <a:ext cx="0" cy="0"/>
          <a:chOff x="0" y="0"/>
          <a:chExt cx="0" cy="0"/>
        </a:xfrm>
      </p:grpSpPr>
      <p:sp>
        <p:nvSpPr>
          <p:cNvPr id="382" name="Google Shape;382;p41"/>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3" name="Google Shape;383;p41"/>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4" name="Google Shape;384;p41"/>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85" name="Google Shape;385;p41"/>
          <p:cNvSpPr txBox="1"/>
          <p:nvPr>
            <p:ph idx="3" type="subTitle"/>
          </p:nvPr>
        </p:nvSpPr>
        <p:spPr>
          <a:xfrm>
            <a:off x="4831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6" name="Google Shape;386;p41"/>
          <p:cNvSpPr txBox="1"/>
          <p:nvPr>
            <p:ph idx="4" type="subTitle"/>
          </p:nvPr>
        </p:nvSpPr>
        <p:spPr>
          <a:xfrm>
            <a:off x="334772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7" name="Google Shape;387;p41"/>
          <p:cNvSpPr txBox="1"/>
          <p:nvPr>
            <p:ph idx="5" type="subTitle"/>
          </p:nvPr>
        </p:nvSpPr>
        <p:spPr>
          <a:xfrm>
            <a:off x="62122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8" name="Google Shape;388;p41"/>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389" name="Shape 389"/>
        <p:cNvGrpSpPr/>
        <p:nvPr/>
      </p:nvGrpSpPr>
      <p:grpSpPr>
        <a:xfrm>
          <a:off x="0" y="0"/>
          <a:ext cx="0" cy="0"/>
          <a:chOff x="0" y="0"/>
          <a:chExt cx="0" cy="0"/>
        </a:xfrm>
      </p:grpSpPr>
      <p:sp>
        <p:nvSpPr>
          <p:cNvPr id="390" name="Google Shape;390;p42"/>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1" name="Google Shape;391;p42"/>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2" name="Google Shape;392;p42"/>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3" name="Google Shape;393;p42"/>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4" name="Google Shape;394;p42"/>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95" name="Google Shape;395;p42"/>
          <p:cNvSpPr txBox="1"/>
          <p:nvPr>
            <p:ph idx="5" type="subTitle"/>
          </p:nvPr>
        </p:nvSpPr>
        <p:spPr>
          <a:xfrm>
            <a:off x="366763"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6" name="Google Shape;396;p42"/>
          <p:cNvSpPr txBox="1"/>
          <p:nvPr>
            <p:ph idx="6" type="subTitle"/>
          </p:nvPr>
        </p:nvSpPr>
        <p:spPr>
          <a:xfrm>
            <a:off x="4938738"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7" name="Google Shape;397;p42"/>
          <p:cNvSpPr txBox="1"/>
          <p:nvPr>
            <p:ph idx="7" type="subTitle"/>
          </p:nvPr>
        </p:nvSpPr>
        <p:spPr>
          <a:xfrm>
            <a:off x="4938761"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8" name="Google Shape;398;p42"/>
          <p:cNvSpPr txBox="1"/>
          <p:nvPr>
            <p:ph idx="8" type="subTitle"/>
          </p:nvPr>
        </p:nvSpPr>
        <p:spPr>
          <a:xfrm>
            <a:off x="366750"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399" name="Shape 399"/>
        <p:cNvGrpSpPr/>
        <p:nvPr/>
      </p:nvGrpSpPr>
      <p:grpSpPr>
        <a:xfrm>
          <a:off x="0" y="0"/>
          <a:ext cx="0" cy="0"/>
          <a:chOff x="0" y="0"/>
          <a:chExt cx="0" cy="0"/>
        </a:xfrm>
      </p:grpSpPr>
      <p:sp>
        <p:nvSpPr>
          <p:cNvPr id="400" name="Google Shape;40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1" name="Google Shape;401;p43"/>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02" name="Shape 402"/>
        <p:cNvGrpSpPr/>
        <p:nvPr/>
      </p:nvGrpSpPr>
      <p:grpSpPr>
        <a:xfrm>
          <a:off x="0" y="0"/>
          <a:ext cx="0" cy="0"/>
          <a:chOff x="0" y="0"/>
          <a:chExt cx="0" cy="0"/>
        </a:xfrm>
      </p:grpSpPr>
      <p:sp>
        <p:nvSpPr>
          <p:cNvPr id="403" name="Google Shape;403;p44"/>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4" name="Google Shape;404;p44"/>
          <p:cNvSpPr/>
          <p:nvPr>
            <p:ph idx="2" type="pic"/>
          </p:nvPr>
        </p:nvSpPr>
        <p:spPr>
          <a:xfrm>
            <a:off x="4804825" y="1133300"/>
            <a:ext cx="4027500" cy="2392800"/>
          </a:xfrm>
          <a:prstGeom prst="rect">
            <a:avLst/>
          </a:prstGeom>
          <a:noFill/>
          <a:ln>
            <a:noFill/>
          </a:ln>
        </p:spPr>
      </p:sp>
      <p:sp>
        <p:nvSpPr>
          <p:cNvPr id="405" name="Google Shape;405;p44"/>
          <p:cNvSpPr/>
          <p:nvPr>
            <p:ph idx="3" type="pic"/>
          </p:nvPr>
        </p:nvSpPr>
        <p:spPr>
          <a:xfrm>
            <a:off x="311725" y="1133300"/>
            <a:ext cx="4027500" cy="2392800"/>
          </a:xfrm>
          <a:prstGeom prst="rect">
            <a:avLst/>
          </a:prstGeom>
          <a:noFill/>
          <a:ln>
            <a:noFill/>
          </a:ln>
        </p:spPr>
      </p:sp>
      <p:sp>
        <p:nvSpPr>
          <p:cNvPr id="406" name="Google Shape;406;p44"/>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7" name="Google Shape;40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8" name="Google Shape;408;p44"/>
          <p:cNvSpPr txBox="1"/>
          <p:nvPr>
            <p:ph idx="5" type="subTitle"/>
          </p:nvPr>
        </p:nvSpPr>
        <p:spPr>
          <a:xfrm>
            <a:off x="3117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09" name="Google Shape;409;p44"/>
          <p:cNvSpPr txBox="1"/>
          <p:nvPr>
            <p:ph idx="6" type="subTitle"/>
          </p:nvPr>
        </p:nvSpPr>
        <p:spPr>
          <a:xfrm>
            <a:off x="48048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10" name="Shape 410"/>
        <p:cNvGrpSpPr/>
        <p:nvPr/>
      </p:nvGrpSpPr>
      <p:grpSpPr>
        <a:xfrm>
          <a:off x="0" y="0"/>
          <a:ext cx="0" cy="0"/>
          <a:chOff x="0" y="0"/>
          <a:chExt cx="0" cy="0"/>
        </a:xfrm>
      </p:grpSpPr>
      <p:sp>
        <p:nvSpPr>
          <p:cNvPr id="411" name="Google Shape;411;p45"/>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2" name="Google Shape;412;p45"/>
          <p:cNvSpPr/>
          <p:nvPr>
            <p:ph idx="2" type="pic"/>
          </p:nvPr>
        </p:nvSpPr>
        <p:spPr>
          <a:xfrm>
            <a:off x="6205225" y="1128325"/>
            <a:ext cx="2627100" cy="2273100"/>
          </a:xfrm>
          <a:prstGeom prst="rect">
            <a:avLst/>
          </a:prstGeom>
          <a:noFill/>
          <a:ln>
            <a:noFill/>
          </a:ln>
        </p:spPr>
      </p:sp>
      <p:sp>
        <p:nvSpPr>
          <p:cNvPr id="413" name="Google Shape;413;p45"/>
          <p:cNvSpPr/>
          <p:nvPr>
            <p:ph idx="3" type="pic"/>
          </p:nvPr>
        </p:nvSpPr>
        <p:spPr>
          <a:xfrm>
            <a:off x="311725" y="1128325"/>
            <a:ext cx="2627100" cy="2273100"/>
          </a:xfrm>
          <a:prstGeom prst="rect">
            <a:avLst/>
          </a:prstGeom>
          <a:noFill/>
          <a:ln>
            <a:noFill/>
          </a:ln>
        </p:spPr>
      </p:sp>
      <p:sp>
        <p:nvSpPr>
          <p:cNvPr id="414" name="Google Shape;414;p45"/>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5" name="Google Shape;415;p45"/>
          <p:cNvSpPr/>
          <p:nvPr>
            <p:ph idx="5" type="pic"/>
          </p:nvPr>
        </p:nvSpPr>
        <p:spPr>
          <a:xfrm>
            <a:off x="3255250" y="1128325"/>
            <a:ext cx="2627100" cy="2273100"/>
          </a:xfrm>
          <a:prstGeom prst="rect">
            <a:avLst/>
          </a:prstGeom>
          <a:noFill/>
          <a:ln>
            <a:noFill/>
          </a:ln>
        </p:spPr>
      </p:sp>
      <p:sp>
        <p:nvSpPr>
          <p:cNvPr id="416" name="Google Shape;416;p45"/>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7" name="Google Shape;417;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8" name="Google Shape;418;p45"/>
          <p:cNvSpPr txBox="1"/>
          <p:nvPr>
            <p:ph idx="7" type="subTitle"/>
          </p:nvPr>
        </p:nvSpPr>
        <p:spPr>
          <a:xfrm>
            <a:off x="3117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19" name="Google Shape;419;p45"/>
          <p:cNvSpPr txBox="1"/>
          <p:nvPr>
            <p:ph idx="8" type="subTitle"/>
          </p:nvPr>
        </p:nvSpPr>
        <p:spPr>
          <a:xfrm>
            <a:off x="62052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20" name="Google Shape;420;p45"/>
          <p:cNvSpPr txBox="1"/>
          <p:nvPr>
            <p:ph idx="9" type="subTitle"/>
          </p:nvPr>
        </p:nvSpPr>
        <p:spPr>
          <a:xfrm>
            <a:off x="3255250"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21" name="Shape 421"/>
        <p:cNvGrpSpPr/>
        <p:nvPr/>
      </p:nvGrpSpPr>
      <p:grpSpPr>
        <a:xfrm>
          <a:off x="0" y="0"/>
          <a:ext cx="0" cy="0"/>
          <a:chOff x="0" y="0"/>
          <a:chExt cx="0" cy="0"/>
        </a:xfrm>
      </p:grpSpPr>
      <p:sp>
        <p:nvSpPr>
          <p:cNvPr id="422" name="Google Shape;422;p46"/>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23" name="Shape 423"/>
        <p:cNvGrpSpPr/>
        <p:nvPr/>
      </p:nvGrpSpPr>
      <p:grpSpPr>
        <a:xfrm>
          <a:off x="0" y="0"/>
          <a:ext cx="0" cy="0"/>
          <a:chOff x="0" y="0"/>
          <a:chExt cx="0" cy="0"/>
        </a:xfrm>
      </p:grpSpPr>
      <p:sp>
        <p:nvSpPr>
          <p:cNvPr id="424" name="Google Shape;424;p47"/>
          <p:cNvSpPr/>
          <p:nvPr>
            <p:ph idx="2" type="pic"/>
          </p:nvPr>
        </p:nvSpPr>
        <p:spPr>
          <a:xfrm>
            <a:off x="3389600" y="118913"/>
            <a:ext cx="1643700" cy="1535100"/>
          </a:xfrm>
          <a:prstGeom prst="rect">
            <a:avLst/>
          </a:prstGeom>
          <a:noFill/>
          <a:ln>
            <a:noFill/>
          </a:ln>
        </p:spPr>
      </p:sp>
      <p:sp>
        <p:nvSpPr>
          <p:cNvPr id="425" name="Google Shape;425;p47"/>
          <p:cNvSpPr/>
          <p:nvPr>
            <p:ph idx="3" type="pic"/>
          </p:nvPr>
        </p:nvSpPr>
        <p:spPr>
          <a:xfrm>
            <a:off x="5195935" y="118913"/>
            <a:ext cx="1643700" cy="1535100"/>
          </a:xfrm>
          <a:prstGeom prst="rect">
            <a:avLst/>
          </a:prstGeom>
          <a:noFill/>
          <a:ln>
            <a:noFill/>
          </a:ln>
        </p:spPr>
      </p:sp>
      <p:sp>
        <p:nvSpPr>
          <p:cNvPr id="426" name="Google Shape;426;p47"/>
          <p:cNvSpPr/>
          <p:nvPr>
            <p:ph idx="4" type="pic"/>
          </p:nvPr>
        </p:nvSpPr>
        <p:spPr>
          <a:xfrm>
            <a:off x="7002270" y="118913"/>
            <a:ext cx="1643700" cy="1535100"/>
          </a:xfrm>
          <a:prstGeom prst="rect">
            <a:avLst/>
          </a:prstGeom>
          <a:noFill/>
          <a:ln>
            <a:noFill/>
          </a:ln>
        </p:spPr>
      </p:sp>
      <p:sp>
        <p:nvSpPr>
          <p:cNvPr id="427" name="Google Shape;427;p47"/>
          <p:cNvSpPr/>
          <p:nvPr>
            <p:ph idx="5" type="pic"/>
          </p:nvPr>
        </p:nvSpPr>
        <p:spPr>
          <a:xfrm>
            <a:off x="3389588" y="1804212"/>
            <a:ext cx="1643700" cy="1535100"/>
          </a:xfrm>
          <a:prstGeom prst="rect">
            <a:avLst/>
          </a:prstGeom>
          <a:noFill/>
          <a:ln>
            <a:noFill/>
          </a:ln>
        </p:spPr>
      </p:sp>
      <p:sp>
        <p:nvSpPr>
          <p:cNvPr id="428" name="Google Shape;428;p47"/>
          <p:cNvSpPr/>
          <p:nvPr>
            <p:ph idx="6" type="pic"/>
          </p:nvPr>
        </p:nvSpPr>
        <p:spPr>
          <a:xfrm>
            <a:off x="5195922" y="1804212"/>
            <a:ext cx="1643700" cy="1535100"/>
          </a:xfrm>
          <a:prstGeom prst="rect">
            <a:avLst/>
          </a:prstGeom>
          <a:noFill/>
          <a:ln>
            <a:noFill/>
          </a:ln>
        </p:spPr>
      </p:sp>
      <p:sp>
        <p:nvSpPr>
          <p:cNvPr id="429" name="Google Shape;429;p47"/>
          <p:cNvSpPr/>
          <p:nvPr>
            <p:ph idx="7" type="pic"/>
          </p:nvPr>
        </p:nvSpPr>
        <p:spPr>
          <a:xfrm>
            <a:off x="7002257" y="1804212"/>
            <a:ext cx="1643700" cy="1535100"/>
          </a:xfrm>
          <a:prstGeom prst="rect">
            <a:avLst/>
          </a:prstGeom>
          <a:noFill/>
          <a:ln>
            <a:noFill/>
          </a:ln>
        </p:spPr>
      </p:sp>
      <p:sp>
        <p:nvSpPr>
          <p:cNvPr id="430" name="Google Shape;430;p47"/>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1" name="Google Shape;431;p47"/>
          <p:cNvSpPr/>
          <p:nvPr>
            <p:ph idx="8" type="pic"/>
          </p:nvPr>
        </p:nvSpPr>
        <p:spPr>
          <a:xfrm>
            <a:off x="3389588" y="3489487"/>
            <a:ext cx="1643700" cy="1535100"/>
          </a:xfrm>
          <a:prstGeom prst="rect">
            <a:avLst/>
          </a:prstGeom>
          <a:noFill/>
          <a:ln>
            <a:noFill/>
          </a:ln>
        </p:spPr>
      </p:sp>
      <p:sp>
        <p:nvSpPr>
          <p:cNvPr id="432" name="Google Shape;432;p47"/>
          <p:cNvSpPr/>
          <p:nvPr>
            <p:ph idx="9" type="pic"/>
          </p:nvPr>
        </p:nvSpPr>
        <p:spPr>
          <a:xfrm>
            <a:off x="5195922" y="3489487"/>
            <a:ext cx="1643700" cy="1535100"/>
          </a:xfrm>
          <a:prstGeom prst="rect">
            <a:avLst/>
          </a:prstGeom>
          <a:noFill/>
          <a:ln>
            <a:noFill/>
          </a:ln>
        </p:spPr>
      </p:sp>
      <p:sp>
        <p:nvSpPr>
          <p:cNvPr id="433" name="Google Shape;433;p47"/>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CUSTOM_8_1_1_1_1">
    <p:spTree>
      <p:nvGrpSpPr>
        <p:cNvPr id="70" name="Shape 70"/>
        <p:cNvGrpSpPr/>
        <p:nvPr/>
      </p:nvGrpSpPr>
      <p:grpSpPr>
        <a:xfrm>
          <a:off x="0" y="0"/>
          <a:ext cx="0" cy="0"/>
          <a:chOff x="0" y="0"/>
          <a:chExt cx="0" cy="0"/>
        </a:xfrm>
      </p:grpSpPr>
      <p:sp>
        <p:nvSpPr>
          <p:cNvPr id="71" name="Google Shape;71;p6"/>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2" name="Google Shape;72;p6"/>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3" name="Google Shape;73;p6"/>
          <p:cNvSpPr txBox="1"/>
          <p:nvPr>
            <p:ph idx="3" type="title"/>
          </p:nvPr>
        </p:nvSpPr>
        <p:spPr>
          <a:xfrm>
            <a:off x="228600" y="457200"/>
            <a:ext cx="42966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Alt 1">
  <p:cSld name="CUSTOM_8_1_1_1_1_1_1_1_1_1_1_1_1_1_1_1_1_1_1_1">
    <p:spTree>
      <p:nvGrpSpPr>
        <p:cNvPr id="74" name="Shape 74"/>
        <p:cNvGrpSpPr/>
        <p:nvPr/>
      </p:nvGrpSpPr>
      <p:grpSpPr>
        <a:xfrm>
          <a:off x="0" y="0"/>
          <a:ext cx="0" cy="0"/>
          <a:chOff x="0" y="0"/>
          <a:chExt cx="0" cy="0"/>
        </a:xfrm>
      </p:grpSpPr>
      <p:sp>
        <p:nvSpPr>
          <p:cNvPr id="75" name="Google Shape;75;p7"/>
          <p:cNvSpPr/>
          <p:nvPr/>
        </p:nvSpPr>
        <p:spPr>
          <a:xfrm>
            <a:off x="0" y="0"/>
            <a:ext cx="2406900" cy="24069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76" name="Google Shape;76;p7"/>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7" name="Google Shape;77;p7"/>
          <p:cNvSpPr txBox="1"/>
          <p:nvPr>
            <p:ph idx="2" type="title"/>
          </p:nvPr>
        </p:nvSpPr>
        <p:spPr>
          <a:xfrm>
            <a:off x="228600" y="457200"/>
            <a:ext cx="34326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pic>
        <p:nvPicPr>
          <p:cNvPr descr="Free Images : landscape, nature, horizon, mountain, sky, night ..." id="78" name="Google Shape;78;p7"/>
          <p:cNvPicPr preferRelativeResize="0"/>
          <p:nvPr/>
        </p:nvPicPr>
        <p:blipFill rotWithShape="1">
          <a:blip r:embed="rId2">
            <a:alphaModFix/>
          </a:blip>
          <a:srcRect b="0" l="23232" r="29975" t="0"/>
          <a:stretch/>
        </p:blipFill>
        <p:spPr>
          <a:xfrm>
            <a:off x="7541887" y="0"/>
            <a:ext cx="1604076" cy="5143501"/>
          </a:xfrm>
          <a:prstGeom prst="rect">
            <a:avLst/>
          </a:prstGeom>
          <a:noFill/>
          <a:ln>
            <a:noFill/>
          </a:ln>
        </p:spPr>
      </p:pic>
      <p:sp>
        <p:nvSpPr>
          <p:cNvPr id="79" name="Google Shape;79;p7"/>
          <p:cNvSpPr txBox="1"/>
          <p:nvPr>
            <p:ph idx="1" type="subTitle"/>
          </p:nvPr>
        </p:nvSpPr>
        <p:spPr>
          <a:xfrm>
            <a:off x="228950" y="1419750"/>
            <a:ext cx="5154900" cy="2288100"/>
          </a:xfrm>
          <a:prstGeom prst="rect">
            <a:avLst/>
          </a:prstGeom>
        </p:spPr>
        <p:txBody>
          <a:bodyPr anchorCtr="0" anchor="t" bIns="0" lIns="0" spcFirstLastPara="1" rIns="0" wrap="square" tIns="0">
            <a:spAutoFit/>
          </a:bodyPr>
          <a:lstStyle>
            <a:lvl1pPr lvl="0">
              <a:spcBef>
                <a:spcPts val="0"/>
              </a:spcBef>
              <a:spcAft>
                <a:spcPts val="0"/>
              </a:spcAft>
              <a:buNone/>
              <a:defRPr sz="3600"/>
            </a:lvl1pPr>
            <a:lvl2pPr lvl="1">
              <a:spcBef>
                <a:spcPts val="0"/>
              </a:spcBef>
              <a:spcAft>
                <a:spcPts val="0"/>
              </a:spcAft>
              <a:buNone/>
              <a:defRPr sz="3600"/>
            </a:lvl2pPr>
            <a:lvl3pPr lvl="2">
              <a:spcBef>
                <a:spcPts val="0"/>
              </a:spcBef>
              <a:spcAft>
                <a:spcPts val="0"/>
              </a:spcAft>
              <a:buNone/>
              <a:defRPr sz="3600"/>
            </a:lvl3pPr>
            <a:lvl4pPr lvl="3">
              <a:spcBef>
                <a:spcPts val="0"/>
              </a:spcBef>
              <a:spcAft>
                <a:spcPts val="0"/>
              </a:spcAft>
              <a:buNone/>
              <a:defRPr sz="3600"/>
            </a:lvl4pPr>
            <a:lvl5pPr lvl="4">
              <a:spcBef>
                <a:spcPts val="0"/>
              </a:spcBef>
              <a:spcAft>
                <a:spcPts val="0"/>
              </a:spcAft>
              <a:buNone/>
              <a:defRPr sz="3600"/>
            </a:lvl5pPr>
            <a:lvl6pPr lvl="5">
              <a:spcBef>
                <a:spcPts val="0"/>
              </a:spcBef>
              <a:spcAft>
                <a:spcPts val="0"/>
              </a:spcAft>
              <a:buNone/>
              <a:defRPr sz="3600"/>
            </a:lvl6pPr>
            <a:lvl7pPr lvl="6">
              <a:spcBef>
                <a:spcPts val="0"/>
              </a:spcBef>
              <a:spcAft>
                <a:spcPts val="0"/>
              </a:spcAft>
              <a:buNone/>
              <a:defRPr sz="3600"/>
            </a:lvl7pPr>
            <a:lvl8pPr lvl="7">
              <a:spcBef>
                <a:spcPts val="0"/>
              </a:spcBef>
              <a:spcAft>
                <a:spcPts val="0"/>
              </a:spcAft>
              <a:buNone/>
              <a:defRPr sz="3600"/>
            </a:lvl8pPr>
            <a:lvl9pPr lvl="8">
              <a:spcBef>
                <a:spcPts val="0"/>
              </a:spcBef>
              <a:spcAft>
                <a:spcPts val="0"/>
              </a:spcAft>
              <a:buNone/>
              <a:defRPr sz="3600"/>
            </a:lvl9pPr>
          </a:lstStyle>
          <a:p/>
        </p:txBody>
      </p:sp>
      <p:sp>
        <p:nvSpPr>
          <p:cNvPr id="80" name="Google Shape;80;p7"/>
          <p:cNvSpPr/>
          <p:nvPr/>
        </p:nvSpPr>
        <p:spPr>
          <a:xfrm>
            <a:off x="6077650" y="0"/>
            <a:ext cx="1462200" cy="5143500"/>
          </a:xfrm>
          <a:prstGeom prst="rect">
            <a:avLst/>
          </a:prstGeom>
          <a:gradFill>
            <a:gsLst>
              <a:gs pos="0">
                <a:schemeClr val="accent5"/>
              </a:gs>
              <a:gs pos="100000">
                <a:schemeClr val="lt2"/>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Alt 1">
  <p:cSld name="CUSTOM_8_1_1_1_1_1_1_1_1_1_1_1_1_1_1_1_1_1_1_1_1">
    <p:spTree>
      <p:nvGrpSpPr>
        <p:cNvPr id="81" name="Shape 81"/>
        <p:cNvGrpSpPr/>
        <p:nvPr/>
      </p:nvGrpSpPr>
      <p:grpSpPr>
        <a:xfrm>
          <a:off x="0" y="0"/>
          <a:ext cx="0" cy="0"/>
          <a:chOff x="0" y="0"/>
          <a:chExt cx="0" cy="0"/>
        </a:xfrm>
      </p:grpSpPr>
      <p:sp>
        <p:nvSpPr>
          <p:cNvPr id="82" name="Google Shape;82;p8"/>
          <p:cNvSpPr/>
          <p:nvPr/>
        </p:nvSpPr>
        <p:spPr>
          <a:xfrm>
            <a:off x="0" y="0"/>
            <a:ext cx="3776100" cy="3776100"/>
          </a:xfrm>
          <a:prstGeom prst="rect">
            <a:avLst/>
          </a:prstGeom>
          <a:gradFill>
            <a:gsLst>
              <a:gs pos="0">
                <a:schemeClr val="accent6"/>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83" name="Google Shape;83;p8"/>
          <p:cNvSpPr/>
          <p:nvPr/>
        </p:nvSpPr>
        <p:spPr>
          <a:xfrm rot="10800000">
            <a:off x="3156575" y="250"/>
            <a:ext cx="5983500" cy="5147700"/>
          </a:xfrm>
          <a:prstGeom prst="rect">
            <a:avLst/>
          </a:prstGeom>
          <a:gradFill>
            <a:gsLst>
              <a:gs pos="0">
                <a:schemeClr val="accent6"/>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84" name="Google Shape;84;p8"/>
          <p:cNvSpPr txBox="1"/>
          <p:nvPr/>
        </p:nvSpPr>
        <p:spPr>
          <a:xfrm>
            <a:off x="4102943" y="1042306"/>
            <a:ext cx="558600" cy="36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7200">
                <a:solidFill>
                  <a:schemeClr val="dk1"/>
                </a:solidFill>
                <a:latin typeface="Figtree"/>
                <a:ea typeface="Figtree"/>
                <a:cs typeface="Figtree"/>
                <a:sym typeface="Figtree"/>
              </a:rPr>
              <a:t>“</a:t>
            </a:r>
            <a:endParaRPr b="1" sz="7200">
              <a:solidFill>
                <a:schemeClr val="dk1"/>
              </a:solidFill>
              <a:latin typeface="Figtree"/>
              <a:ea typeface="Figtree"/>
              <a:cs typeface="Figtree"/>
              <a:sym typeface="Figtree"/>
            </a:endParaRPr>
          </a:p>
        </p:txBody>
      </p:sp>
      <p:sp>
        <p:nvSpPr>
          <p:cNvPr id="85" name="Google Shape;85;p8"/>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6" name="Google Shape;86;p8"/>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7" name="Google Shape;87;p8"/>
          <p:cNvSpPr txBox="1"/>
          <p:nvPr>
            <p:ph idx="3" type="title"/>
          </p:nvPr>
        </p:nvSpPr>
        <p:spPr>
          <a:xfrm>
            <a:off x="228600" y="457200"/>
            <a:ext cx="29259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88" name="Google Shape;88;p8"/>
          <p:cNvSpPr txBox="1"/>
          <p:nvPr>
            <p:ph idx="1" type="subTitle"/>
          </p:nvPr>
        </p:nvSpPr>
        <p:spPr>
          <a:xfrm>
            <a:off x="4102950" y="1631400"/>
            <a:ext cx="4089000" cy="2288100"/>
          </a:xfrm>
          <a:prstGeom prst="rect">
            <a:avLst/>
          </a:prstGeom>
        </p:spPr>
        <p:txBody>
          <a:bodyPr anchorCtr="0" anchor="t" bIns="0" lIns="0" spcFirstLastPara="1" rIns="0" wrap="square" tIns="0">
            <a:sp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sp>
        <p:nvSpPr>
          <p:cNvPr id="89" name="Google Shape;89;p8"/>
          <p:cNvSpPr txBox="1"/>
          <p:nvPr>
            <p:ph idx="4" type="subTitle"/>
          </p:nvPr>
        </p:nvSpPr>
        <p:spPr>
          <a:xfrm>
            <a:off x="228600" y="3967700"/>
            <a:ext cx="2336400" cy="172200"/>
          </a:xfrm>
          <a:prstGeom prst="rect">
            <a:avLst/>
          </a:prstGeom>
        </p:spPr>
        <p:txBody>
          <a:bodyPr anchorCtr="0" anchor="ctr"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90" name="Google Shape;90;p8"/>
          <p:cNvSpPr/>
          <p:nvPr>
            <p:ph idx="5" type="pic"/>
          </p:nvPr>
        </p:nvSpPr>
        <p:spPr>
          <a:xfrm>
            <a:off x="228800" y="1707600"/>
            <a:ext cx="1951200" cy="20685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Alt 2">
  <p:cSld name="CUSTOM_8_1_1_1_1_1_1_1_1_1_1_1_1_1_1_1_1_1_1_1_1_2">
    <p:spTree>
      <p:nvGrpSpPr>
        <p:cNvPr id="91" name="Shape 91"/>
        <p:cNvGrpSpPr/>
        <p:nvPr/>
      </p:nvGrpSpPr>
      <p:grpSpPr>
        <a:xfrm>
          <a:off x="0" y="0"/>
          <a:ext cx="0" cy="0"/>
          <a:chOff x="0" y="0"/>
          <a:chExt cx="0" cy="0"/>
        </a:xfrm>
      </p:grpSpPr>
      <p:sp>
        <p:nvSpPr>
          <p:cNvPr id="92" name="Google Shape;92;p9"/>
          <p:cNvSpPr/>
          <p:nvPr/>
        </p:nvSpPr>
        <p:spPr>
          <a:xfrm rot="-5400000">
            <a:off x="3054300" y="1196700"/>
            <a:ext cx="3946800" cy="39468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93" name="Google Shape;93;p9"/>
          <p:cNvSpPr/>
          <p:nvPr/>
        </p:nvSpPr>
        <p:spPr>
          <a:xfrm rot="5400000">
            <a:off x="6262500" y="0"/>
            <a:ext cx="2881500" cy="2881500"/>
          </a:xfrm>
          <a:prstGeom prst="rect">
            <a:avLst/>
          </a:prstGeom>
          <a:gradFill>
            <a:gsLst>
              <a:gs pos="0">
                <a:schemeClr val="accent5"/>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94" name="Google Shape;94;p9"/>
          <p:cNvSpPr/>
          <p:nvPr>
            <p:ph idx="2" type="pic"/>
          </p:nvPr>
        </p:nvSpPr>
        <p:spPr>
          <a:xfrm>
            <a:off x="0" y="-9000"/>
            <a:ext cx="3054300" cy="3252900"/>
          </a:xfrm>
          <a:prstGeom prst="rect">
            <a:avLst/>
          </a:prstGeom>
          <a:noFill/>
          <a:ln>
            <a:noFill/>
          </a:ln>
        </p:spPr>
      </p:sp>
      <p:sp>
        <p:nvSpPr>
          <p:cNvPr id="95" name="Google Shape;95;p9"/>
          <p:cNvSpPr txBox="1"/>
          <p:nvPr/>
        </p:nvSpPr>
        <p:spPr>
          <a:xfrm>
            <a:off x="3455693" y="228206"/>
            <a:ext cx="558600" cy="36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7200">
                <a:solidFill>
                  <a:schemeClr val="dk1"/>
                </a:solidFill>
                <a:latin typeface="Figtree"/>
                <a:ea typeface="Figtree"/>
                <a:cs typeface="Figtree"/>
                <a:sym typeface="Figtree"/>
              </a:rPr>
              <a:t>“</a:t>
            </a:r>
            <a:endParaRPr b="1" sz="7200">
              <a:solidFill>
                <a:schemeClr val="dk1"/>
              </a:solidFill>
              <a:latin typeface="Figtree"/>
              <a:ea typeface="Figtree"/>
              <a:cs typeface="Figtree"/>
              <a:sym typeface="Figtree"/>
            </a:endParaRPr>
          </a:p>
        </p:txBody>
      </p:sp>
      <p:sp>
        <p:nvSpPr>
          <p:cNvPr id="96" name="Google Shape;96;p9"/>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97" name="Google Shape;97;p9"/>
          <p:cNvSpPr txBox="1"/>
          <p:nvPr>
            <p:ph idx="3"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98" name="Google Shape;98;p9"/>
          <p:cNvSpPr txBox="1"/>
          <p:nvPr>
            <p:ph idx="4" type="title"/>
          </p:nvPr>
        </p:nvSpPr>
        <p:spPr>
          <a:xfrm>
            <a:off x="228600" y="3429000"/>
            <a:ext cx="3432600" cy="2811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99" name="Google Shape;99;p9"/>
          <p:cNvSpPr txBox="1"/>
          <p:nvPr>
            <p:ph idx="1" type="subTitle"/>
          </p:nvPr>
        </p:nvSpPr>
        <p:spPr>
          <a:xfrm>
            <a:off x="3455700" y="817300"/>
            <a:ext cx="4959300" cy="2288100"/>
          </a:xfrm>
          <a:prstGeom prst="rect">
            <a:avLst/>
          </a:prstGeom>
        </p:spPr>
        <p:txBody>
          <a:bodyPr anchorCtr="0" anchor="t" bIns="0" lIns="0" spcFirstLastPara="1" rIns="0" wrap="square" tIns="0">
            <a:sp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sp>
        <p:nvSpPr>
          <p:cNvPr id="100" name="Google Shape;100;p9"/>
          <p:cNvSpPr txBox="1"/>
          <p:nvPr>
            <p:ph idx="5" type="subTitle"/>
          </p:nvPr>
        </p:nvSpPr>
        <p:spPr>
          <a:xfrm>
            <a:off x="228600" y="3739100"/>
            <a:ext cx="2336400" cy="172200"/>
          </a:xfrm>
          <a:prstGeom prst="rect">
            <a:avLst/>
          </a:prstGeom>
        </p:spPr>
        <p:txBody>
          <a:bodyPr anchorCtr="0" anchor="ctr"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Alt 3">
  <p:cSld name="CUSTOM_8_1_1_1_1_1_1_1_1_1_1_1_1_1_1_1_1_1_1_1_1_1">
    <p:spTree>
      <p:nvGrpSpPr>
        <p:cNvPr id="101" name="Shape 101"/>
        <p:cNvGrpSpPr/>
        <p:nvPr/>
      </p:nvGrpSpPr>
      <p:grpSpPr>
        <a:xfrm>
          <a:off x="0" y="0"/>
          <a:ext cx="0" cy="0"/>
          <a:chOff x="0" y="0"/>
          <a:chExt cx="0" cy="0"/>
        </a:xfrm>
      </p:grpSpPr>
      <p:sp>
        <p:nvSpPr>
          <p:cNvPr id="102" name="Google Shape;102;p10"/>
          <p:cNvSpPr/>
          <p:nvPr/>
        </p:nvSpPr>
        <p:spPr>
          <a:xfrm>
            <a:off x="0" y="0"/>
            <a:ext cx="3776100" cy="3776100"/>
          </a:xfrm>
          <a:prstGeom prst="rect">
            <a:avLst/>
          </a:prstGeom>
          <a:gradFill>
            <a:gsLst>
              <a:gs pos="0">
                <a:schemeClr val="accent6"/>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103" name="Google Shape;103;p10"/>
          <p:cNvSpPr/>
          <p:nvPr/>
        </p:nvSpPr>
        <p:spPr>
          <a:xfrm rot="10800000">
            <a:off x="4619975" y="250"/>
            <a:ext cx="4520100" cy="5147700"/>
          </a:xfrm>
          <a:prstGeom prst="rect">
            <a:avLst/>
          </a:prstGeom>
          <a:gradFill>
            <a:gsLst>
              <a:gs pos="0">
                <a:schemeClr val="accent6"/>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104" name="Google Shape;104;p10"/>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05" name="Google Shape;105;p10"/>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06" name="Google Shape;106;p10"/>
          <p:cNvSpPr txBox="1"/>
          <p:nvPr>
            <p:ph idx="3" type="title"/>
          </p:nvPr>
        </p:nvSpPr>
        <p:spPr>
          <a:xfrm>
            <a:off x="228600" y="457200"/>
            <a:ext cx="34326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107" name="Google Shape;107;p10"/>
          <p:cNvSpPr txBox="1"/>
          <p:nvPr>
            <p:ph idx="1" type="subTitle"/>
          </p:nvPr>
        </p:nvSpPr>
        <p:spPr>
          <a:xfrm>
            <a:off x="230075" y="882000"/>
            <a:ext cx="3716700" cy="1122000"/>
          </a:xfrm>
          <a:prstGeom prst="rect">
            <a:avLst/>
          </a:prstGeom>
        </p:spPr>
        <p:txBody>
          <a:bodyPr anchorCtr="0" anchor="t" bIns="0" lIns="0" spcFirstLastPara="1" rIns="0" wrap="square" tIns="0">
            <a:sp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08" name="Google Shape;108;p10"/>
          <p:cNvSpPr txBox="1"/>
          <p:nvPr>
            <p:ph idx="4" type="body"/>
          </p:nvPr>
        </p:nvSpPr>
        <p:spPr>
          <a:xfrm>
            <a:off x="230075" y="3492500"/>
            <a:ext cx="3462600" cy="7140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09" name="Google Shape;109;p10"/>
          <p:cNvSpPr/>
          <p:nvPr>
            <p:ph idx="5" type="pic"/>
          </p:nvPr>
        </p:nvSpPr>
        <p:spPr>
          <a:xfrm>
            <a:off x="5520400" y="921875"/>
            <a:ext cx="2724900" cy="32931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slideLayout" Target="../slideLayouts/slideLayout46.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47" Type="http://schemas.openxmlformats.org/officeDocument/2006/relationships/theme" Target="../theme/theme2.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30075" y="58625"/>
            <a:ext cx="2500500" cy="172200"/>
          </a:xfrm>
          <a:prstGeom prst="rect">
            <a:avLst/>
          </a:prstGeom>
          <a:noFill/>
          <a:ln>
            <a:noFill/>
          </a:ln>
        </p:spPr>
        <p:txBody>
          <a:bodyPr anchorCtr="0" anchor="ctr" bIns="0" lIns="0" spcFirstLastPara="1" rIns="0" wrap="square" tIns="0">
            <a:noAutofit/>
          </a:bodyPr>
          <a:lstStyle>
            <a:lvl1pPr lvl="0">
              <a:spcBef>
                <a:spcPts val="0"/>
              </a:spcBef>
              <a:spcAft>
                <a:spcPts val="0"/>
              </a:spcAft>
              <a:buNone/>
              <a:defRPr sz="700">
                <a:solidFill>
                  <a:schemeClr val="dk1"/>
                </a:solidFill>
                <a:latin typeface="Figtree"/>
                <a:ea typeface="Figtree"/>
                <a:cs typeface="Figtree"/>
                <a:sym typeface="Figtree"/>
              </a:defRPr>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7" name="Google Shape;7;p1"/>
          <p:cNvSpPr txBox="1"/>
          <p:nvPr>
            <p:ph idx="2" type="title"/>
          </p:nvPr>
        </p:nvSpPr>
        <p:spPr>
          <a:xfrm>
            <a:off x="6414875" y="58625"/>
            <a:ext cx="2500500" cy="172200"/>
          </a:xfrm>
          <a:prstGeom prst="rect">
            <a:avLst/>
          </a:prstGeom>
          <a:noFill/>
          <a:ln>
            <a:noFill/>
          </a:ln>
        </p:spPr>
        <p:txBody>
          <a:bodyPr anchorCtr="0" anchor="ctr" bIns="0" lIns="0" spcFirstLastPara="1" rIns="0" wrap="square" tIns="0">
            <a:noAutofit/>
          </a:bodyPr>
          <a:lstStyle>
            <a:lvl1pPr lvl="0" algn="r">
              <a:spcBef>
                <a:spcPts val="0"/>
              </a:spcBef>
              <a:spcAft>
                <a:spcPts val="0"/>
              </a:spcAft>
              <a:buNone/>
              <a:defRPr sz="700">
                <a:solidFill>
                  <a:schemeClr val="dk1"/>
                </a:solidFill>
                <a:latin typeface="Figtree"/>
                <a:ea typeface="Figtree"/>
                <a:cs typeface="Figtree"/>
                <a:sym typeface="Figtree"/>
              </a:defRPr>
            </a:lvl1pPr>
            <a:lvl2pPr lvl="1"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8" name="Google Shape;8;p1"/>
          <p:cNvSpPr txBox="1"/>
          <p:nvPr>
            <p:ph idx="1" type="body"/>
          </p:nvPr>
        </p:nvSpPr>
        <p:spPr>
          <a:xfrm>
            <a:off x="228600" y="2881050"/>
            <a:ext cx="4296600" cy="1936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1pPr>
            <a:lvl2pPr indent="-304800" lvl="1" marL="9144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2pPr>
            <a:lvl3pPr indent="-304800" lvl="2" marL="13716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3pPr>
            <a:lvl4pPr indent="-304800" lvl="3" marL="18288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4pPr>
            <a:lvl5pPr indent="-304800" lvl="4" marL="22860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5pPr>
            <a:lvl6pPr indent="-304800" lvl="5" marL="27432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6pPr>
            <a:lvl7pPr indent="-304800" lvl="6" marL="32004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7pPr>
            <a:lvl8pPr indent="-304800" lvl="7" marL="36576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8pPr>
            <a:lvl9pPr indent="-304800" lvl="8" marL="41148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9pPr>
          </a:lstStyle>
          <a:p/>
        </p:txBody>
      </p:sp>
      <p:sp>
        <p:nvSpPr>
          <p:cNvPr id="9" name="Google Shape;9;p1"/>
          <p:cNvSpPr txBox="1"/>
          <p:nvPr>
            <p:ph idx="3" type="title"/>
          </p:nvPr>
        </p:nvSpPr>
        <p:spPr>
          <a:xfrm>
            <a:off x="371825" y="149825"/>
            <a:ext cx="6212400" cy="2378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5600"/>
              <a:buFont typeface="Figtree"/>
              <a:buNone/>
              <a:defRPr sz="5600">
                <a:solidFill>
                  <a:schemeClr val="dk1"/>
                </a:solidFill>
                <a:latin typeface="Figtree"/>
                <a:ea typeface="Figtree"/>
                <a:cs typeface="Figtree"/>
                <a:sym typeface="Figtre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065">
          <p15:clr>
            <a:srgbClr val="E46962"/>
          </p15:clr>
        </p15:guide>
        <p15:guide id="8" pos="1010">
          <p15:clr>
            <a:srgbClr val="E46962"/>
          </p15:clr>
        </p15:guide>
        <p15:guide id="9" pos="4695">
          <p15:clr>
            <a:srgbClr val="E46962"/>
          </p15:clr>
        </p15:guide>
        <p15:guide id="10" pos="4750">
          <p15:clr>
            <a:srgbClr val="E46962"/>
          </p15:clr>
        </p15:guide>
        <p15:guide id="11" pos="3774">
          <p15:clr>
            <a:srgbClr val="E46962"/>
          </p15:clr>
        </p15:guide>
        <p15:guide id="12" pos="3828">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35.png"/><Relationship Id="rId5" Type="http://schemas.openxmlformats.org/officeDocument/2006/relationships/image" Target="../media/image38.png"/><Relationship Id="rId6"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41.png"/><Relationship Id="rId6"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hyperlink" Target="http://icon.sh" TargetMode="External"/><Relationship Id="rId4" Type="http://schemas.openxmlformats.org/officeDocument/2006/relationships/image" Target="../media/image40.png"/><Relationship Id="rId5"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hyperlink" Target="http://icon.sh" TargetMode="External"/><Relationship Id="rId4" Type="http://schemas.openxmlformats.org/officeDocument/2006/relationships/image" Target="../media/image30.png"/><Relationship Id="rId5"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hyperlink" Target="http://cronjobs.sh" TargetMode="External"/><Relationship Id="rId4" Type="http://schemas.openxmlformats.org/officeDocument/2006/relationships/image" Target="../media/image33.png"/><Relationship Id="rId5" Type="http://schemas.openxmlformats.org/officeDocument/2006/relationships/image" Target="../media/image42.png"/><Relationship Id="rId6"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hyperlink" Target="http://cronjobs.sh" TargetMode="External"/><Relationship Id="rId4" Type="http://schemas.openxmlformats.org/officeDocument/2006/relationships/image" Target="../media/image54.png"/><Relationship Id="rId5"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hyperlink" Target="http://cronjobs.sh" TargetMode="External"/><Relationship Id="rId4" Type="http://schemas.openxmlformats.org/officeDocument/2006/relationships/image" Target="../media/image44.png"/><Relationship Id="rId5" Type="http://schemas.openxmlformats.org/officeDocument/2006/relationships/image" Target="../media/image52.png"/><Relationship Id="rId6"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46.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53.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3.png"/><Relationship Id="rId6" Type="http://schemas.openxmlformats.org/officeDocument/2006/relationships/image" Target="../media/image14.png"/><Relationship Id="rId7"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1.pn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8"/>
          <p:cNvSpPr txBox="1"/>
          <p:nvPr>
            <p:ph idx="3" type="title"/>
          </p:nvPr>
        </p:nvSpPr>
        <p:spPr>
          <a:xfrm>
            <a:off x="189618" y="1545733"/>
            <a:ext cx="8278500" cy="14442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Unix Final Project</a:t>
            </a:r>
            <a:endParaRPr/>
          </a:p>
        </p:txBody>
      </p:sp>
      <p:sp>
        <p:nvSpPr>
          <p:cNvPr id="439" name="Google Shape;439;p48"/>
          <p:cNvSpPr txBox="1"/>
          <p:nvPr>
            <p:ph idx="1" type="subTitle"/>
          </p:nvPr>
        </p:nvSpPr>
        <p:spPr>
          <a:xfrm>
            <a:off x="248100" y="2662300"/>
            <a:ext cx="2712000" cy="36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By Alianna Card, </a:t>
            </a:r>
            <a:r>
              <a:rPr lang="en"/>
              <a:t>Kene Maduabum, Nolan Haag, and Blade Hagman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7"/>
          <p:cNvSpPr/>
          <p:nvPr/>
        </p:nvSpPr>
        <p:spPr>
          <a:xfrm>
            <a:off x="238101" y="1084850"/>
            <a:ext cx="4150800" cy="3011100"/>
          </a:xfrm>
          <a:prstGeom prst="roundRect">
            <a:avLst>
              <a:gd fmla="val 3071" name="adj"/>
            </a:avLst>
          </a:prstGeom>
          <a:solidFill>
            <a:schemeClr val="lt1"/>
          </a:solidFill>
          <a:ln>
            <a:noFill/>
          </a:ln>
          <a:effectLst>
            <a:outerShdw blurRad="128588" rotWithShape="0" algn="bl">
              <a:schemeClr val="lt2">
                <a:alpha val="5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Figtree Medium"/>
              <a:ea typeface="Figtree Medium"/>
              <a:cs typeface="Figtree Medium"/>
              <a:sym typeface="Figtree Medium"/>
            </a:endParaRPr>
          </a:p>
          <a:p>
            <a:pPr indent="0" lvl="0" marL="0" rtl="0" algn="l">
              <a:spcBef>
                <a:spcPts val="0"/>
              </a:spcBef>
              <a:spcAft>
                <a:spcPts val="0"/>
              </a:spcAft>
              <a:buNone/>
            </a:pPr>
            <a:r>
              <a:t/>
            </a:r>
            <a:endParaRPr>
              <a:solidFill>
                <a:schemeClr val="lt1"/>
              </a:solidFill>
              <a:latin typeface="Figtree Medium"/>
              <a:ea typeface="Figtree Medium"/>
              <a:cs typeface="Figtree Medium"/>
              <a:sym typeface="Figtree Medium"/>
            </a:endParaRPr>
          </a:p>
        </p:txBody>
      </p:sp>
      <p:sp>
        <p:nvSpPr>
          <p:cNvPr id="534" name="Google Shape;534;p57"/>
          <p:cNvSpPr/>
          <p:nvPr/>
        </p:nvSpPr>
        <p:spPr>
          <a:xfrm>
            <a:off x="4736475" y="1066200"/>
            <a:ext cx="4160400" cy="3011100"/>
          </a:xfrm>
          <a:prstGeom prst="roundRect">
            <a:avLst>
              <a:gd fmla="val 3071" name="adj"/>
            </a:avLst>
          </a:prstGeom>
          <a:solidFill>
            <a:schemeClr val="lt1"/>
          </a:solidFill>
          <a:ln>
            <a:noFill/>
          </a:ln>
          <a:effectLst>
            <a:outerShdw blurRad="128588" rotWithShape="0" algn="bl">
              <a:schemeClr val="lt2">
                <a:alpha val="5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Figtree Medium"/>
              <a:ea typeface="Figtree Medium"/>
              <a:cs typeface="Figtree Medium"/>
              <a:sym typeface="Figtree Medium"/>
            </a:endParaRPr>
          </a:p>
          <a:p>
            <a:pPr indent="0" lvl="0" marL="0" rtl="0" algn="l">
              <a:spcBef>
                <a:spcPts val="0"/>
              </a:spcBef>
              <a:spcAft>
                <a:spcPts val="0"/>
              </a:spcAft>
              <a:buNone/>
            </a:pPr>
            <a:r>
              <a:t/>
            </a:r>
            <a:endParaRPr>
              <a:solidFill>
                <a:schemeClr val="lt1"/>
              </a:solidFill>
              <a:latin typeface="Figtree Medium"/>
              <a:ea typeface="Figtree Medium"/>
              <a:cs typeface="Figtree Medium"/>
              <a:sym typeface="Figtree Medium"/>
            </a:endParaRPr>
          </a:p>
        </p:txBody>
      </p:sp>
      <p:sp>
        <p:nvSpPr>
          <p:cNvPr id="535" name="Google Shape;535;p57"/>
          <p:cNvSpPr txBox="1"/>
          <p:nvPr>
            <p:ph idx="3"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Why We Chose Each Customization</a:t>
            </a:r>
            <a:endParaRPr/>
          </a:p>
        </p:txBody>
      </p:sp>
      <p:sp>
        <p:nvSpPr>
          <p:cNvPr id="536" name="Google Shape;536;p57"/>
          <p:cNvSpPr txBox="1"/>
          <p:nvPr>
            <p:ph idx="1" type="subTitle"/>
          </p:nvPr>
        </p:nvSpPr>
        <p:spPr>
          <a:xfrm>
            <a:off x="486625" y="1307025"/>
            <a:ext cx="3594000" cy="20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Customization 1: KDE Plasma Desktop Environment </a:t>
            </a:r>
            <a:endParaRPr/>
          </a:p>
        </p:txBody>
      </p:sp>
      <p:sp>
        <p:nvSpPr>
          <p:cNvPr id="537" name="Google Shape;537;p57"/>
          <p:cNvSpPr txBox="1"/>
          <p:nvPr>
            <p:ph idx="5" type="subTitle"/>
          </p:nvPr>
        </p:nvSpPr>
        <p:spPr>
          <a:xfrm>
            <a:off x="4986300" y="1288375"/>
            <a:ext cx="3697500" cy="20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Customization 2: GNOME Software </a:t>
            </a:r>
            <a:endParaRPr/>
          </a:p>
        </p:txBody>
      </p:sp>
      <p:sp>
        <p:nvSpPr>
          <p:cNvPr id="538" name="Google Shape;538;p57"/>
          <p:cNvSpPr txBox="1"/>
          <p:nvPr>
            <p:ph idx="4" type="body"/>
          </p:nvPr>
        </p:nvSpPr>
        <p:spPr>
          <a:xfrm>
            <a:off x="486650" y="2099800"/>
            <a:ext cx="3594000" cy="1238100"/>
          </a:xfrm>
          <a:prstGeom prst="rect">
            <a:avLst/>
          </a:prstGeom>
        </p:spPr>
        <p:txBody>
          <a:bodyPr anchorCtr="0" anchor="t" bIns="0" lIns="0" spcFirstLastPara="1" rIns="0" wrap="square" tIns="0">
            <a:noAutofit/>
          </a:bodyPr>
          <a:lstStyle/>
          <a:p>
            <a:pPr indent="0" lvl="0" marL="0" rtl="0" algn="ctr">
              <a:spcBef>
                <a:spcPts val="0"/>
              </a:spcBef>
              <a:spcAft>
                <a:spcPts val="1000"/>
              </a:spcAft>
              <a:buNone/>
            </a:pPr>
            <a:r>
              <a:rPr lang="en" sz="1200"/>
              <a:t>The KDE Plasma Desktop environment looks similar to windows, which is familiar to everyone on the team, making it a good customization to choose. Additionally, it was relatively easy to install in the terminal.</a:t>
            </a:r>
            <a:endParaRPr sz="1200"/>
          </a:p>
        </p:txBody>
      </p:sp>
      <p:sp>
        <p:nvSpPr>
          <p:cNvPr id="539" name="Google Shape;539;p57"/>
          <p:cNvSpPr txBox="1"/>
          <p:nvPr>
            <p:ph idx="4" type="body"/>
          </p:nvPr>
        </p:nvSpPr>
        <p:spPr>
          <a:xfrm>
            <a:off x="5089750" y="1952700"/>
            <a:ext cx="3594000" cy="1238100"/>
          </a:xfrm>
          <a:prstGeom prst="rect">
            <a:avLst/>
          </a:prstGeom>
        </p:spPr>
        <p:txBody>
          <a:bodyPr anchorCtr="0" anchor="t" bIns="0" lIns="0" spcFirstLastPara="1" rIns="0" wrap="square" tIns="0">
            <a:noAutofit/>
          </a:bodyPr>
          <a:lstStyle/>
          <a:p>
            <a:pPr indent="0" lvl="0" marL="0" rtl="0" algn="ctr">
              <a:spcBef>
                <a:spcPts val="0"/>
              </a:spcBef>
              <a:spcAft>
                <a:spcPts val="1000"/>
              </a:spcAft>
              <a:buNone/>
            </a:pPr>
            <a:r>
              <a:rPr lang="en" sz="1200"/>
              <a:t>First, this customization seemed relatively simple to install as it could be installed through APT. Also, GNOME had some good general-purpose apps and a good store.</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8"/>
          <p:cNvSpPr/>
          <p:nvPr/>
        </p:nvSpPr>
        <p:spPr>
          <a:xfrm>
            <a:off x="2593111" y="1060850"/>
            <a:ext cx="2500500" cy="3247800"/>
          </a:xfrm>
          <a:prstGeom prst="roundRect">
            <a:avLst>
              <a:gd fmla="val 4989" name="adj"/>
            </a:avLst>
          </a:prstGeom>
          <a:solidFill>
            <a:schemeClr val="lt1"/>
          </a:solidFill>
          <a:ln>
            <a:noFill/>
          </a:ln>
          <a:effectLst>
            <a:outerShdw blurRad="171450" rotWithShape="0" algn="bl" dir="5400000" dist="19050">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545" name="Google Shape;545;p58"/>
          <p:cNvSpPr/>
          <p:nvPr/>
        </p:nvSpPr>
        <p:spPr>
          <a:xfrm>
            <a:off x="57150" y="1060850"/>
            <a:ext cx="2364000" cy="32478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546" name="Google Shape;546;p58"/>
          <p:cNvSpPr/>
          <p:nvPr/>
        </p:nvSpPr>
        <p:spPr>
          <a:xfrm>
            <a:off x="5342650" y="457200"/>
            <a:ext cx="3573000" cy="44550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547" name="Google Shape;547;p58"/>
          <p:cNvSpPr txBox="1"/>
          <p:nvPr>
            <p:ph idx="3"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Installing KDE Desktop</a:t>
            </a:r>
            <a:endParaRPr/>
          </a:p>
        </p:txBody>
      </p:sp>
      <p:sp>
        <p:nvSpPr>
          <p:cNvPr id="548" name="Google Shape;548;p58"/>
          <p:cNvSpPr txBox="1"/>
          <p:nvPr>
            <p:ph idx="4" type="subTitle"/>
          </p:nvPr>
        </p:nvSpPr>
        <p:spPr>
          <a:xfrm>
            <a:off x="397500" y="1148275"/>
            <a:ext cx="16833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First, run sudo apt update in the terminal</a:t>
            </a:r>
            <a:endParaRPr/>
          </a:p>
        </p:txBody>
      </p:sp>
      <p:sp>
        <p:nvSpPr>
          <p:cNvPr id="549" name="Google Shape;549;p58"/>
          <p:cNvSpPr txBox="1"/>
          <p:nvPr>
            <p:ph idx="6" type="subTitle"/>
          </p:nvPr>
        </p:nvSpPr>
        <p:spPr>
          <a:xfrm>
            <a:off x="5918548" y="629150"/>
            <a:ext cx="26841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Choose gdm3 as the default display manager and wait for it to download</a:t>
            </a:r>
            <a:endParaRPr/>
          </a:p>
        </p:txBody>
      </p:sp>
      <p:sp>
        <p:nvSpPr>
          <p:cNvPr id="550" name="Google Shape;550;p58"/>
          <p:cNvSpPr txBox="1"/>
          <p:nvPr>
            <p:ph idx="8" type="subTitle"/>
          </p:nvPr>
        </p:nvSpPr>
        <p:spPr>
          <a:xfrm>
            <a:off x="2829372" y="1176525"/>
            <a:ext cx="2028000" cy="43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Then, sudo apt install kde-plasma-desktop</a:t>
            </a:r>
            <a:endParaRPr/>
          </a:p>
        </p:txBody>
      </p:sp>
      <p:pic>
        <p:nvPicPr>
          <p:cNvPr id="551" name="Google Shape;551;p58"/>
          <p:cNvPicPr preferRelativeResize="0"/>
          <p:nvPr/>
        </p:nvPicPr>
        <p:blipFill>
          <a:blip r:embed="rId3">
            <a:alphaModFix/>
          </a:blip>
          <a:stretch>
            <a:fillRect/>
          </a:stretch>
        </p:blipFill>
        <p:spPr>
          <a:xfrm>
            <a:off x="134250" y="1979325"/>
            <a:ext cx="2209800" cy="1657350"/>
          </a:xfrm>
          <a:prstGeom prst="rect">
            <a:avLst/>
          </a:prstGeom>
          <a:noFill/>
          <a:ln>
            <a:noFill/>
          </a:ln>
        </p:spPr>
      </p:pic>
      <p:pic>
        <p:nvPicPr>
          <p:cNvPr id="552" name="Google Shape;552;p58"/>
          <p:cNvPicPr preferRelativeResize="0"/>
          <p:nvPr/>
        </p:nvPicPr>
        <p:blipFill>
          <a:blip r:embed="rId4">
            <a:alphaModFix/>
          </a:blip>
          <a:stretch>
            <a:fillRect/>
          </a:stretch>
        </p:blipFill>
        <p:spPr>
          <a:xfrm>
            <a:off x="2719413" y="1862850"/>
            <a:ext cx="2247900" cy="1685925"/>
          </a:xfrm>
          <a:prstGeom prst="rect">
            <a:avLst/>
          </a:prstGeom>
          <a:noFill/>
          <a:ln>
            <a:noFill/>
          </a:ln>
        </p:spPr>
      </p:pic>
      <p:pic>
        <p:nvPicPr>
          <p:cNvPr id="553" name="Google Shape;553;p58"/>
          <p:cNvPicPr preferRelativeResize="0"/>
          <p:nvPr/>
        </p:nvPicPr>
        <p:blipFill>
          <a:blip r:embed="rId5">
            <a:alphaModFix/>
          </a:blip>
          <a:stretch>
            <a:fillRect/>
          </a:stretch>
        </p:blipFill>
        <p:spPr>
          <a:xfrm>
            <a:off x="6141400" y="1176525"/>
            <a:ext cx="2238375" cy="1676400"/>
          </a:xfrm>
          <a:prstGeom prst="rect">
            <a:avLst/>
          </a:prstGeom>
          <a:noFill/>
          <a:ln>
            <a:noFill/>
          </a:ln>
        </p:spPr>
      </p:pic>
      <p:pic>
        <p:nvPicPr>
          <p:cNvPr id="554" name="Google Shape;554;p58"/>
          <p:cNvPicPr preferRelativeResize="0"/>
          <p:nvPr/>
        </p:nvPicPr>
        <p:blipFill>
          <a:blip r:embed="rId6">
            <a:alphaModFix/>
          </a:blip>
          <a:stretch>
            <a:fillRect/>
          </a:stretch>
        </p:blipFill>
        <p:spPr>
          <a:xfrm>
            <a:off x="6131875" y="3056750"/>
            <a:ext cx="2257425" cy="1695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9"/>
          <p:cNvSpPr/>
          <p:nvPr/>
        </p:nvSpPr>
        <p:spPr>
          <a:xfrm>
            <a:off x="2593111" y="1060850"/>
            <a:ext cx="2500500" cy="3247800"/>
          </a:xfrm>
          <a:prstGeom prst="roundRect">
            <a:avLst>
              <a:gd fmla="val 4989" name="adj"/>
            </a:avLst>
          </a:prstGeom>
          <a:solidFill>
            <a:schemeClr val="lt1"/>
          </a:solidFill>
          <a:ln>
            <a:noFill/>
          </a:ln>
          <a:effectLst>
            <a:outerShdw blurRad="171450" rotWithShape="0" algn="bl" dir="5400000" dist="19050">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560" name="Google Shape;560;p59"/>
          <p:cNvSpPr/>
          <p:nvPr/>
        </p:nvSpPr>
        <p:spPr>
          <a:xfrm>
            <a:off x="57150" y="1060850"/>
            <a:ext cx="2364000" cy="32478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561" name="Google Shape;561;p59"/>
          <p:cNvSpPr/>
          <p:nvPr/>
        </p:nvSpPr>
        <p:spPr>
          <a:xfrm>
            <a:off x="5342650" y="457200"/>
            <a:ext cx="3573000" cy="44550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562" name="Google Shape;562;p59"/>
          <p:cNvSpPr txBox="1"/>
          <p:nvPr>
            <p:ph idx="3"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Installing KDE Desktop Cont.</a:t>
            </a:r>
            <a:endParaRPr/>
          </a:p>
        </p:txBody>
      </p:sp>
      <p:sp>
        <p:nvSpPr>
          <p:cNvPr id="563" name="Google Shape;563;p59"/>
          <p:cNvSpPr txBox="1"/>
          <p:nvPr>
            <p:ph idx="4" type="subTitle"/>
          </p:nvPr>
        </p:nvSpPr>
        <p:spPr>
          <a:xfrm>
            <a:off x="397500" y="1148275"/>
            <a:ext cx="16833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Run sudo reboot to test the installation</a:t>
            </a:r>
            <a:endParaRPr/>
          </a:p>
        </p:txBody>
      </p:sp>
      <p:sp>
        <p:nvSpPr>
          <p:cNvPr id="564" name="Google Shape;564;p59"/>
          <p:cNvSpPr txBox="1"/>
          <p:nvPr>
            <p:ph idx="6" type="subTitle"/>
          </p:nvPr>
        </p:nvSpPr>
        <p:spPr>
          <a:xfrm>
            <a:off x="5918548" y="629150"/>
            <a:ext cx="26841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Wait for the system to start and observe the changed appearance.</a:t>
            </a:r>
            <a:endParaRPr/>
          </a:p>
        </p:txBody>
      </p:sp>
      <p:sp>
        <p:nvSpPr>
          <p:cNvPr id="565" name="Google Shape;565;p59"/>
          <p:cNvSpPr txBox="1"/>
          <p:nvPr>
            <p:ph idx="8" type="subTitle"/>
          </p:nvPr>
        </p:nvSpPr>
        <p:spPr>
          <a:xfrm>
            <a:off x="2829372" y="1176525"/>
            <a:ext cx="2028000" cy="43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Choose plasma from the options before logging in</a:t>
            </a:r>
            <a:endParaRPr/>
          </a:p>
        </p:txBody>
      </p:sp>
      <p:pic>
        <p:nvPicPr>
          <p:cNvPr id="566" name="Google Shape;566;p59"/>
          <p:cNvPicPr preferRelativeResize="0"/>
          <p:nvPr/>
        </p:nvPicPr>
        <p:blipFill>
          <a:blip r:embed="rId3">
            <a:alphaModFix/>
          </a:blip>
          <a:stretch>
            <a:fillRect/>
          </a:stretch>
        </p:blipFill>
        <p:spPr>
          <a:xfrm>
            <a:off x="397488" y="1608225"/>
            <a:ext cx="1838325" cy="2447925"/>
          </a:xfrm>
          <a:prstGeom prst="rect">
            <a:avLst/>
          </a:prstGeom>
          <a:noFill/>
          <a:ln>
            <a:noFill/>
          </a:ln>
        </p:spPr>
      </p:pic>
      <p:pic>
        <p:nvPicPr>
          <p:cNvPr id="567" name="Google Shape;567;p59"/>
          <p:cNvPicPr preferRelativeResize="0"/>
          <p:nvPr/>
        </p:nvPicPr>
        <p:blipFill>
          <a:blip r:embed="rId4">
            <a:alphaModFix/>
          </a:blip>
          <a:stretch>
            <a:fillRect/>
          </a:stretch>
        </p:blipFill>
        <p:spPr>
          <a:xfrm>
            <a:off x="2734138" y="1862850"/>
            <a:ext cx="2295525" cy="1714500"/>
          </a:xfrm>
          <a:prstGeom prst="rect">
            <a:avLst/>
          </a:prstGeom>
          <a:noFill/>
          <a:ln>
            <a:noFill/>
          </a:ln>
        </p:spPr>
      </p:pic>
      <p:pic>
        <p:nvPicPr>
          <p:cNvPr id="568" name="Google Shape;568;p59"/>
          <p:cNvPicPr preferRelativeResize="0"/>
          <p:nvPr/>
        </p:nvPicPr>
        <p:blipFill>
          <a:blip r:embed="rId5">
            <a:alphaModFix/>
          </a:blip>
          <a:stretch>
            <a:fillRect/>
          </a:stretch>
        </p:blipFill>
        <p:spPr>
          <a:xfrm>
            <a:off x="5990900" y="1276675"/>
            <a:ext cx="2114550" cy="1590675"/>
          </a:xfrm>
          <a:prstGeom prst="rect">
            <a:avLst/>
          </a:prstGeom>
          <a:noFill/>
          <a:ln>
            <a:noFill/>
          </a:ln>
        </p:spPr>
      </p:pic>
      <p:pic>
        <p:nvPicPr>
          <p:cNvPr id="569" name="Google Shape;569;p59"/>
          <p:cNvPicPr preferRelativeResize="0"/>
          <p:nvPr/>
        </p:nvPicPr>
        <p:blipFill>
          <a:blip r:embed="rId6">
            <a:alphaModFix/>
          </a:blip>
          <a:stretch>
            <a:fillRect/>
          </a:stretch>
        </p:blipFill>
        <p:spPr>
          <a:xfrm>
            <a:off x="5924225" y="2997800"/>
            <a:ext cx="2247900" cy="1685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0"/>
          <p:cNvSpPr/>
          <p:nvPr/>
        </p:nvSpPr>
        <p:spPr>
          <a:xfrm>
            <a:off x="2593111" y="1060850"/>
            <a:ext cx="2500500" cy="3247800"/>
          </a:xfrm>
          <a:prstGeom prst="roundRect">
            <a:avLst>
              <a:gd fmla="val 4989" name="adj"/>
            </a:avLst>
          </a:prstGeom>
          <a:solidFill>
            <a:schemeClr val="lt1"/>
          </a:solidFill>
          <a:ln>
            <a:noFill/>
          </a:ln>
          <a:effectLst>
            <a:outerShdw blurRad="171450" rotWithShape="0" algn="bl" dir="5400000" dist="19050">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575" name="Google Shape;575;p60"/>
          <p:cNvSpPr/>
          <p:nvPr/>
        </p:nvSpPr>
        <p:spPr>
          <a:xfrm>
            <a:off x="57150" y="1060850"/>
            <a:ext cx="2364000" cy="32478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576" name="Google Shape;576;p60"/>
          <p:cNvSpPr/>
          <p:nvPr/>
        </p:nvSpPr>
        <p:spPr>
          <a:xfrm>
            <a:off x="5342650" y="457200"/>
            <a:ext cx="3573000" cy="44550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577" name="Google Shape;577;p60"/>
          <p:cNvSpPr txBox="1"/>
          <p:nvPr>
            <p:ph idx="3"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Installing GNOME Software</a:t>
            </a:r>
            <a:endParaRPr/>
          </a:p>
        </p:txBody>
      </p:sp>
      <p:sp>
        <p:nvSpPr>
          <p:cNvPr id="578" name="Google Shape;578;p60"/>
          <p:cNvSpPr txBox="1"/>
          <p:nvPr>
            <p:ph idx="4" type="subTitle"/>
          </p:nvPr>
        </p:nvSpPr>
        <p:spPr>
          <a:xfrm>
            <a:off x="242500" y="1148275"/>
            <a:ext cx="21147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sz="1100"/>
              <a:t>Run sudo apt install gnome-software –install-suggests in the terminal</a:t>
            </a:r>
            <a:endParaRPr sz="1100"/>
          </a:p>
        </p:txBody>
      </p:sp>
      <p:sp>
        <p:nvSpPr>
          <p:cNvPr id="579" name="Google Shape;579;p60"/>
          <p:cNvSpPr txBox="1"/>
          <p:nvPr>
            <p:ph idx="6" type="subTitle"/>
          </p:nvPr>
        </p:nvSpPr>
        <p:spPr>
          <a:xfrm>
            <a:off x="5918548" y="629150"/>
            <a:ext cx="26841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After running the previous command, the GNOME Software window should appear</a:t>
            </a:r>
            <a:endParaRPr/>
          </a:p>
        </p:txBody>
      </p:sp>
      <p:sp>
        <p:nvSpPr>
          <p:cNvPr id="580" name="Google Shape;580;p60"/>
          <p:cNvSpPr txBox="1"/>
          <p:nvPr>
            <p:ph idx="8" type="subTitle"/>
          </p:nvPr>
        </p:nvSpPr>
        <p:spPr>
          <a:xfrm>
            <a:off x="2829372" y="1176525"/>
            <a:ext cx="2028000" cy="43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Run gnome-software to verify installation</a:t>
            </a:r>
            <a:endParaRPr/>
          </a:p>
        </p:txBody>
      </p:sp>
      <p:pic>
        <p:nvPicPr>
          <p:cNvPr id="581" name="Google Shape;581;p60"/>
          <p:cNvPicPr preferRelativeResize="0"/>
          <p:nvPr/>
        </p:nvPicPr>
        <p:blipFill>
          <a:blip r:embed="rId3">
            <a:alphaModFix/>
          </a:blip>
          <a:stretch>
            <a:fillRect/>
          </a:stretch>
        </p:blipFill>
        <p:spPr>
          <a:xfrm>
            <a:off x="177355" y="1889363"/>
            <a:ext cx="2123595" cy="1590675"/>
          </a:xfrm>
          <a:prstGeom prst="rect">
            <a:avLst/>
          </a:prstGeom>
          <a:noFill/>
          <a:ln>
            <a:noFill/>
          </a:ln>
        </p:spPr>
      </p:pic>
      <p:pic>
        <p:nvPicPr>
          <p:cNvPr id="582" name="Google Shape;582;p60"/>
          <p:cNvPicPr preferRelativeResize="0"/>
          <p:nvPr/>
        </p:nvPicPr>
        <p:blipFill>
          <a:blip r:embed="rId4">
            <a:alphaModFix/>
          </a:blip>
          <a:stretch>
            <a:fillRect/>
          </a:stretch>
        </p:blipFill>
        <p:spPr>
          <a:xfrm>
            <a:off x="2691275" y="1862850"/>
            <a:ext cx="2381250" cy="1781175"/>
          </a:xfrm>
          <a:prstGeom prst="rect">
            <a:avLst/>
          </a:prstGeom>
          <a:noFill/>
          <a:ln>
            <a:noFill/>
          </a:ln>
        </p:spPr>
      </p:pic>
      <p:pic>
        <p:nvPicPr>
          <p:cNvPr id="583" name="Google Shape;583;p60"/>
          <p:cNvPicPr preferRelativeResize="0"/>
          <p:nvPr/>
        </p:nvPicPr>
        <p:blipFill>
          <a:blip r:embed="rId5">
            <a:alphaModFix/>
          </a:blip>
          <a:stretch>
            <a:fillRect/>
          </a:stretch>
        </p:blipFill>
        <p:spPr>
          <a:xfrm>
            <a:off x="6184275" y="1307900"/>
            <a:ext cx="2152650" cy="1619250"/>
          </a:xfrm>
          <a:prstGeom prst="rect">
            <a:avLst/>
          </a:prstGeom>
          <a:noFill/>
          <a:ln>
            <a:noFill/>
          </a:ln>
        </p:spPr>
      </p:pic>
      <p:pic>
        <p:nvPicPr>
          <p:cNvPr id="584" name="Google Shape;584;p60"/>
          <p:cNvPicPr preferRelativeResize="0"/>
          <p:nvPr/>
        </p:nvPicPr>
        <p:blipFill>
          <a:blip r:embed="rId6">
            <a:alphaModFix/>
          </a:blip>
          <a:stretch>
            <a:fillRect/>
          </a:stretch>
        </p:blipFill>
        <p:spPr>
          <a:xfrm>
            <a:off x="6117600" y="3087975"/>
            <a:ext cx="2286000" cy="1714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1"/>
          <p:cNvSpPr/>
          <p:nvPr/>
        </p:nvSpPr>
        <p:spPr>
          <a:xfrm>
            <a:off x="2659725" y="998300"/>
            <a:ext cx="2128200" cy="3769500"/>
          </a:xfrm>
          <a:prstGeom prst="roundRect">
            <a:avLst>
              <a:gd fmla="val 4989" name="adj"/>
            </a:avLst>
          </a:prstGeom>
          <a:solidFill>
            <a:schemeClr val="lt1"/>
          </a:solidFill>
          <a:ln>
            <a:noFill/>
          </a:ln>
          <a:effectLst>
            <a:outerShdw blurRad="171450" rotWithShape="0" algn="bl" dir="5400000" dist="19050">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590" name="Google Shape;590;p61"/>
          <p:cNvSpPr/>
          <p:nvPr/>
        </p:nvSpPr>
        <p:spPr>
          <a:xfrm>
            <a:off x="6863100" y="998300"/>
            <a:ext cx="1784400" cy="3769500"/>
          </a:xfrm>
          <a:prstGeom prst="roundRect">
            <a:avLst>
              <a:gd fmla="val 4989" name="adj"/>
            </a:avLst>
          </a:prstGeom>
          <a:solidFill>
            <a:schemeClr val="lt1"/>
          </a:solidFill>
          <a:ln>
            <a:noFill/>
          </a:ln>
          <a:effectLst>
            <a:outerShdw blurRad="171450" rotWithShape="0" algn="bl" dir="5400000" dist="19050">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591" name="Google Shape;591;p61"/>
          <p:cNvSpPr/>
          <p:nvPr/>
        </p:nvSpPr>
        <p:spPr>
          <a:xfrm>
            <a:off x="233300" y="998450"/>
            <a:ext cx="2352900" cy="10665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592" name="Google Shape;592;p61"/>
          <p:cNvSpPr/>
          <p:nvPr/>
        </p:nvSpPr>
        <p:spPr>
          <a:xfrm>
            <a:off x="4861400" y="978700"/>
            <a:ext cx="1868100" cy="37695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593" name="Google Shape;593;p61"/>
          <p:cNvSpPr txBox="1"/>
          <p:nvPr>
            <p:ph type="title"/>
          </p:nvPr>
        </p:nvSpPr>
        <p:spPr>
          <a:xfrm>
            <a:off x="230075" y="58625"/>
            <a:ext cx="2500500" cy="172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SWOT</a:t>
            </a:r>
            <a:endParaRPr/>
          </a:p>
        </p:txBody>
      </p:sp>
      <p:sp>
        <p:nvSpPr>
          <p:cNvPr id="594" name="Google Shape;594;p61"/>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COMPANY NAME</a:t>
            </a:r>
            <a:endParaRPr/>
          </a:p>
        </p:txBody>
      </p:sp>
      <p:sp>
        <p:nvSpPr>
          <p:cNvPr id="595" name="Google Shape;595;p61"/>
          <p:cNvSpPr txBox="1"/>
          <p:nvPr>
            <p:ph idx="3"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Script Descriptions</a:t>
            </a:r>
            <a:endParaRPr/>
          </a:p>
        </p:txBody>
      </p:sp>
      <p:sp>
        <p:nvSpPr>
          <p:cNvPr id="596" name="Google Shape;596;p61"/>
          <p:cNvSpPr txBox="1"/>
          <p:nvPr>
            <p:ph idx="1" type="body"/>
          </p:nvPr>
        </p:nvSpPr>
        <p:spPr>
          <a:xfrm>
            <a:off x="330325" y="1372950"/>
            <a:ext cx="2128200" cy="69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Allows users to select scripts and an image to create a desktop file to easily run scripts like any other desktop application.</a:t>
            </a:r>
            <a:endParaRPr/>
          </a:p>
        </p:txBody>
      </p:sp>
      <p:sp>
        <p:nvSpPr>
          <p:cNvPr id="597" name="Google Shape;597;p61"/>
          <p:cNvSpPr txBox="1"/>
          <p:nvPr>
            <p:ph idx="4" type="subTitle"/>
          </p:nvPr>
        </p:nvSpPr>
        <p:spPr>
          <a:xfrm>
            <a:off x="420550" y="1104000"/>
            <a:ext cx="2037900" cy="333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icon.sh</a:t>
            </a:r>
            <a:endParaRPr/>
          </a:p>
        </p:txBody>
      </p:sp>
      <p:sp>
        <p:nvSpPr>
          <p:cNvPr id="598" name="Google Shape;598;p61"/>
          <p:cNvSpPr txBox="1"/>
          <p:nvPr>
            <p:ph idx="5" type="body"/>
          </p:nvPr>
        </p:nvSpPr>
        <p:spPr>
          <a:xfrm>
            <a:off x="5082450" y="1362350"/>
            <a:ext cx="1552200" cy="29070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This script provides an easy-to-use GUI-based backup solution for Linux users. When executed, it prompts the user to select a source directory (the folder to backup) and a destination directory (where to save the backup) using Zenity dialog boxes. The script then creates a compressed tarball (.tar.gz file) of the source directory with a timestamp in the filename, making it easy to track when each backup was created. Upon completion, the script displays a success or failure message with details about the backup location.</a:t>
            </a:r>
            <a:endParaRPr/>
          </a:p>
        </p:txBody>
      </p:sp>
      <p:sp>
        <p:nvSpPr>
          <p:cNvPr id="599" name="Google Shape;599;p61"/>
          <p:cNvSpPr txBox="1"/>
          <p:nvPr>
            <p:ph idx="6" type="subTitle"/>
          </p:nvPr>
        </p:nvSpPr>
        <p:spPr>
          <a:xfrm>
            <a:off x="5016900" y="1055100"/>
            <a:ext cx="16833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create_backup.sh</a:t>
            </a:r>
            <a:endParaRPr/>
          </a:p>
        </p:txBody>
      </p:sp>
      <p:sp>
        <p:nvSpPr>
          <p:cNvPr id="600" name="Google Shape;600;p61"/>
          <p:cNvSpPr txBox="1"/>
          <p:nvPr>
            <p:ph idx="7" type="body"/>
          </p:nvPr>
        </p:nvSpPr>
        <p:spPr>
          <a:xfrm>
            <a:off x="2818575" y="1362350"/>
            <a:ext cx="1784400" cy="7140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This script provides a comprehensive scheduling system for automating Linux tasks using cronjobs. It presents users with a graphical interface to schedule predefined jobs [like - create_backup.sh (directory compression), update_packages.sh (system package updates), or update_network.sh (network configuration updates)]. The script guides users through selecting the date, time (with 12-hour AM/PM format for user convenience), and recurrence pattern (daily, weekly, monthly, or yearly). It then converts these user-friendly inputs into proper cron syntax and adds the scheduled job to the user's crontab.</a:t>
            </a:r>
            <a:endParaRPr/>
          </a:p>
        </p:txBody>
      </p:sp>
      <p:sp>
        <p:nvSpPr>
          <p:cNvPr id="601" name="Google Shape;601;p61"/>
          <p:cNvSpPr txBox="1"/>
          <p:nvPr>
            <p:ph idx="8" type="subTitle"/>
          </p:nvPr>
        </p:nvSpPr>
        <p:spPr>
          <a:xfrm>
            <a:off x="2834675" y="1083300"/>
            <a:ext cx="1784400" cy="43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cronjobs.sh</a:t>
            </a:r>
            <a:endParaRPr/>
          </a:p>
        </p:txBody>
      </p:sp>
      <p:sp>
        <p:nvSpPr>
          <p:cNvPr id="602" name="Google Shape;602;p61"/>
          <p:cNvSpPr txBox="1"/>
          <p:nvPr>
            <p:ph idx="9" type="body"/>
          </p:nvPr>
        </p:nvSpPr>
        <p:spPr>
          <a:xfrm>
            <a:off x="7078700" y="1362350"/>
            <a:ext cx="1444500" cy="29070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Updates predefined package lists (curl, vim, git, bash) on ubuntu. Displays the list of packages to the user, running apt update to refresh the package repository, then looping through each package to upgrade packages that are already installed. Progress is shown using Zenity GUI dialog boxes. The script tracks which packages were successfully updated and which failed, displaying the result including the count of successful and failed packages along with which packages failed.</a:t>
            </a:r>
            <a:endParaRPr/>
          </a:p>
        </p:txBody>
      </p:sp>
      <p:sp>
        <p:nvSpPr>
          <p:cNvPr id="603" name="Google Shape;603;p61"/>
          <p:cNvSpPr txBox="1"/>
          <p:nvPr>
            <p:ph idx="13" type="subTitle"/>
          </p:nvPr>
        </p:nvSpPr>
        <p:spPr>
          <a:xfrm>
            <a:off x="6987924" y="1039801"/>
            <a:ext cx="1683300" cy="462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update_pachages.sh</a:t>
            </a:r>
            <a:endParaRPr/>
          </a:p>
        </p:txBody>
      </p:sp>
      <p:sp>
        <p:nvSpPr>
          <p:cNvPr id="604" name="Google Shape;604;p61"/>
          <p:cNvSpPr/>
          <p:nvPr/>
        </p:nvSpPr>
        <p:spPr>
          <a:xfrm>
            <a:off x="265350" y="2141500"/>
            <a:ext cx="2320800" cy="27708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605" name="Google Shape;605;p61"/>
          <p:cNvSpPr txBox="1"/>
          <p:nvPr>
            <p:ph idx="1" type="body"/>
          </p:nvPr>
        </p:nvSpPr>
        <p:spPr>
          <a:xfrm>
            <a:off x="362375" y="2367750"/>
            <a:ext cx="2128200" cy="24675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Updates selected network related packages and displays basic network status information to the terminal. Uses a list of packages to execute their commands to check if they are present. First it tries to ping Google’s DNS and if not possible it will not try to update the packages. If connected to the internet each package will be identified as present or not present and updated or installed through apt install accordingly. At the end network information from “ip a” command will be displayed along with possible dependency updates. Requires terminal execution and sudo password.</a:t>
            </a:r>
            <a:endParaRPr/>
          </a:p>
        </p:txBody>
      </p:sp>
      <p:sp>
        <p:nvSpPr>
          <p:cNvPr id="606" name="Google Shape;606;p61"/>
          <p:cNvSpPr txBox="1"/>
          <p:nvPr>
            <p:ph idx="4" type="subTitle"/>
          </p:nvPr>
        </p:nvSpPr>
        <p:spPr>
          <a:xfrm>
            <a:off x="420550" y="2151450"/>
            <a:ext cx="1944600" cy="333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update_network.sh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2"/>
          <p:cNvSpPr/>
          <p:nvPr/>
        </p:nvSpPr>
        <p:spPr>
          <a:xfrm>
            <a:off x="4589175" y="1060850"/>
            <a:ext cx="4160400" cy="3477900"/>
          </a:xfrm>
          <a:prstGeom prst="roundRect">
            <a:avLst>
              <a:gd fmla="val 4989" name="adj"/>
            </a:avLst>
          </a:prstGeom>
          <a:solidFill>
            <a:schemeClr val="lt1"/>
          </a:solidFill>
          <a:ln>
            <a:noFill/>
          </a:ln>
          <a:effectLst>
            <a:outerShdw blurRad="171450" rotWithShape="0" algn="bl" dir="5400000" dist="19050">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612" name="Google Shape;612;p62"/>
          <p:cNvSpPr/>
          <p:nvPr/>
        </p:nvSpPr>
        <p:spPr>
          <a:xfrm>
            <a:off x="233300" y="1060850"/>
            <a:ext cx="3778800" cy="34779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613" name="Google Shape;613;p62"/>
          <p:cNvSpPr txBox="1"/>
          <p:nvPr>
            <p:ph type="title"/>
          </p:nvPr>
        </p:nvSpPr>
        <p:spPr>
          <a:xfrm>
            <a:off x="230075" y="58625"/>
            <a:ext cx="2500500" cy="172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SWOT</a:t>
            </a:r>
            <a:endParaRPr/>
          </a:p>
        </p:txBody>
      </p:sp>
      <p:sp>
        <p:nvSpPr>
          <p:cNvPr id="614" name="Google Shape;614;p62"/>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COMPANY NAME</a:t>
            </a:r>
            <a:endParaRPr/>
          </a:p>
        </p:txBody>
      </p:sp>
      <p:sp>
        <p:nvSpPr>
          <p:cNvPr id="615" name="Google Shape;615;p62"/>
          <p:cNvSpPr txBox="1"/>
          <p:nvPr>
            <p:ph idx="3"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u="sng">
                <a:solidFill>
                  <a:schemeClr val="hlink"/>
                </a:solidFill>
                <a:hlinkClick r:id="rId3"/>
              </a:rPr>
              <a:t>icon.sh</a:t>
            </a:r>
            <a:r>
              <a:rPr lang="en"/>
              <a:t> Demonstration</a:t>
            </a:r>
            <a:endParaRPr/>
          </a:p>
        </p:txBody>
      </p:sp>
      <p:sp>
        <p:nvSpPr>
          <p:cNvPr id="616" name="Google Shape;616;p62"/>
          <p:cNvSpPr txBox="1"/>
          <p:nvPr>
            <p:ph idx="4" type="subTitle"/>
          </p:nvPr>
        </p:nvSpPr>
        <p:spPr>
          <a:xfrm>
            <a:off x="657650" y="1251588"/>
            <a:ext cx="18087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Asks user for script file via the zenity file explorer:</a:t>
            </a:r>
            <a:endParaRPr/>
          </a:p>
        </p:txBody>
      </p:sp>
      <p:sp>
        <p:nvSpPr>
          <p:cNvPr id="617" name="Google Shape;617;p62"/>
          <p:cNvSpPr txBox="1"/>
          <p:nvPr>
            <p:ph idx="13" type="subTitle"/>
          </p:nvPr>
        </p:nvSpPr>
        <p:spPr>
          <a:xfrm>
            <a:off x="4850200" y="1229400"/>
            <a:ext cx="2454900" cy="453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Asks user for script icon via the zenity file explorer again:</a:t>
            </a:r>
            <a:endParaRPr/>
          </a:p>
        </p:txBody>
      </p:sp>
      <p:pic>
        <p:nvPicPr>
          <p:cNvPr id="618" name="Google Shape;618;p62"/>
          <p:cNvPicPr preferRelativeResize="0"/>
          <p:nvPr/>
        </p:nvPicPr>
        <p:blipFill>
          <a:blip r:embed="rId4">
            <a:alphaModFix/>
          </a:blip>
          <a:stretch>
            <a:fillRect/>
          </a:stretch>
        </p:blipFill>
        <p:spPr>
          <a:xfrm>
            <a:off x="328100" y="2013000"/>
            <a:ext cx="3589204" cy="2227150"/>
          </a:xfrm>
          <a:prstGeom prst="rect">
            <a:avLst/>
          </a:prstGeom>
          <a:noFill/>
          <a:ln>
            <a:noFill/>
          </a:ln>
        </p:spPr>
      </p:pic>
      <p:pic>
        <p:nvPicPr>
          <p:cNvPr id="619" name="Google Shape;619;p62"/>
          <p:cNvPicPr preferRelativeResize="0"/>
          <p:nvPr/>
        </p:nvPicPr>
        <p:blipFill>
          <a:blip r:embed="rId5">
            <a:alphaModFix/>
          </a:blip>
          <a:stretch>
            <a:fillRect/>
          </a:stretch>
        </p:blipFill>
        <p:spPr>
          <a:xfrm>
            <a:off x="4719687" y="1911191"/>
            <a:ext cx="3899376" cy="24307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3"/>
          <p:cNvSpPr/>
          <p:nvPr/>
        </p:nvSpPr>
        <p:spPr>
          <a:xfrm>
            <a:off x="4589175" y="1060850"/>
            <a:ext cx="4160400" cy="3477900"/>
          </a:xfrm>
          <a:prstGeom prst="roundRect">
            <a:avLst>
              <a:gd fmla="val 4989" name="adj"/>
            </a:avLst>
          </a:prstGeom>
          <a:solidFill>
            <a:schemeClr val="lt1"/>
          </a:solidFill>
          <a:ln>
            <a:noFill/>
          </a:ln>
          <a:effectLst>
            <a:outerShdw blurRad="171450" rotWithShape="0" algn="bl" dir="5400000" dist="19050">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625" name="Google Shape;625;p63"/>
          <p:cNvSpPr/>
          <p:nvPr/>
        </p:nvSpPr>
        <p:spPr>
          <a:xfrm>
            <a:off x="233300" y="1060850"/>
            <a:ext cx="3778800" cy="34779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626" name="Google Shape;626;p63"/>
          <p:cNvSpPr txBox="1"/>
          <p:nvPr>
            <p:ph type="title"/>
          </p:nvPr>
        </p:nvSpPr>
        <p:spPr>
          <a:xfrm>
            <a:off x="230075" y="58625"/>
            <a:ext cx="2500500" cy="172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SWOT</a:t>
            </a:r>
            <a:endParaRPr/>
          </a:p>
        </p:txBody>
      </p:sp>
      <p:sp>
        <p:nvSpPr>
          <p:cNvPr id="627" name="Google Shape;627;p63"/>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COMPANY NAME</a:t>
            </a:r>
            <a:endParaRPr/>
          </a:p>
        </p:txBody>
      </p:sp>
      <p:sp>
        <p:nvSpPr>
          <p:cNvPr id="628" name="Google Shape;628;p63"/>
          <p:cNvSpPr txBox="1"/>
          <p:nvPr>
            <p:ph idx="3"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u="sng">
                <a:solidFill>
                  <a:schemeClr val="hlink"/>
                </a:solidFill>
                <a:hlinkClick r:id="rId3"/>
              </a:rPr>
              <a:t>icon.sh</a:t>
            </a:r>
            <a:r>
              <a:rPr lang="en"/>
              <a:t> Demonstration</a:t>
            </a:r>
            <a:endParaRPr/>
          </a:p>
        </p:txBody>
      </p:sp>
      <p:sp>
        <p:nvSpPr>
          <p:cNvPr id="629" name="Google Shape;629;p63"/>
          <p:cNvSpPr txBox="1"/>
          <p:nvPr>
            <p:ph idx="4" type="subTitle"/>
          </p:nvPr>
        </p:nvSpPr>
        <p:spPr>
          <a:xfrm>
            <a:off x="657650" y="1251588"/>
            <a:ext cx="18087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Then prompts user for icon name through zenity text entry:</a:t>
            </a:r>
            <a:endParaRPr/>
          </a:p>
        </p:txBody>
      </p:sp>
      <p:sp>
        <p:nvSpPr>
          <p:cNvPr id="630" name="Google Shape;630;p63"/>
          <p:cNvSpPr txBox="1"/>
          <p:nvPr>
            <p:ph idx="13" type="subTitle"/>
          </p:nvPr>
        </p:nvSpPr>
        <p:spPr>
          <a:xfrm>
            <a:off x="4850200" y="1229400"/>
            <a:ext cx="2454900" cy="453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Successful creation and copying message is displayed</a:t>
            </a:r>
            <a:endParaRPr/>
          </a:p>
        </p:txBody>
      </p:sp>
      <p:pic>
        <p:nvPicPr>
          <p:cNvPr id="631" name="Google Shape;631;p63"/>
          <p:cNvPicPr preferRelativeResize="0"/>
          <p:nvPr/>
        </p:nvPicPr>
        <p:blipFill>
          <a:blip r:embed="rId4">
            <a:alphaModFix/>
          </a:blip>
          <a:stretch>
            <a:fillRect/>
          </a:stretch>
        </p:blipFill>
        <p:spPr>
          <a:xfrm>
            <a:off x="657641" y="2174125"/>
            <a:ext cx="3048858" cy="2139550"/>
          </a:xfrm>
          <a:prstGeom prst="rect">
            <a:avLst/>
          </a:prstGeom>
          <a:noFill/>
          <a:ln>
            <a:noFill/>
          </a:ln>
        </p:spPr>
      </p:pic>
      <p:pic>
        <p:nvPicPr>
          <p:cNvPr id="632" name="Google Shape;632;p63"/>
          <p:cNvPicPr preferRelativeResize="0"/>
          <p:nvPr/>
        </p:nvPicPr>
        <p:blipFill>
          <a:blip r:embed="rId5">
            <a:alphaModFix/>
          </a:blip>
          <a:stretch>
            <a:fillRect/>
          </a:stretch>
        </p:blipFill>
        <p:spPr>
          <a:xfrm>
            <a:off x="4779975" y="2124576"/>
            <a:ext cx="3778800" cy="135043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4"/>
          <p:cNvSpPr/>
          <p:nvPr/>
        </p:nvSpPr>
        <p:spPr>
          <a:xfrm>
            <a:off x="3456075" y="1060850"/>
            <a:ext cx="5293500" cy="3477900"/>
          </a:xfrm>
          <a:prstGeom prst="roundRect">
            <a:avLst>
              <a:gd fmla="val 4989" name="adj"/>
            </a:avLst>
          </a:prstGeom>
          <a:solidFill>
            <a:schemeClr val="lt1"/>
          </a:solidFill>
          <a:ln>
            <a:noFill/>
          </a:ln>
          <a:effectLst>
            <a:outerShdw blurRad="171450" rotWithShape="0" algn="bl" dir="5400000" dist="19050">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638" name="Google Shape;638;p64"/>
          <p:cNvSpPr/>
          <p:nvPr/>
        </p:nvSpPr>
        <p:spPr>
          <a:xfrm>
            <a:off x="233300" y="1060850"/>
            <a:ext cx="2657400" cy="34779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639" name="Google Shape;639;p64"/>
          <p:cNvSpPr txBox="1"/>
          <p:nvPr>
            <p:ph type="title"/>
          </p:nvPr>
        </p:nvSpPr>
        <p:spPr>
          <a:xfrm>
            <a:off x="230075" y="58625"/>
            <a:ext cx="2500500" cy="172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SWOT</a:t>
            </a:r>
            <a:endParaRPr/>
          </a:p>
        </p:txBody>
      </p:sp>
      <p:sp>
        <p:nvSpPr>
          <p:cNvPr id="640" name="Google Shape;640;p64"/>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COMPANY NAME</a:t>
            </a:r>
            <a:endParaRPr/>
          </a:p>
        </p:txBody>
      </p:sp>
      <p:sp>
        <p:nvSpPr>
          <p:cNvPr id="641" name="Google Shape;641;p64"/>
          <p:cNvSpPr txBox="1"/>
          <p:nvPr>
            <p:ph idx="3"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u="sng">
                <a:solidFill>
                  <a:schemeClr val="hlink"/>
                </a:solidFill>
                <a:hlinkClick r:id="rId3"/>
              </a:rPr>
              <a:t>cronjobs.sh</a:t>
            </a:r>
            <a:r>
              <a:rPr lang="en"/>
              <a:t> Demonstration</a:t>
            </a:r>
            <a:endParaRPr/>
          </a:p>
        </p:txBody>
      </p:sp>
      <p:sp>
        <p:nvSpPr>
          <p:cNvPr id="642" name="Google Shape;642;p64"/>
          <p:cNvSpPr txBox="1"/>
          <p:nvPr>
            <p:ph idx="4" type="subTitle"/>
          </p:nvPr>
        </p:nvSpPr>
        <p:spPr>
          <a:xfrm>
            <a:off x="657650" y="1251588"/>
            <a:ext cx="18087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Calendar picker for selecting the job execution date</a:t>
            </a:r>
            <a:endParaRPr/>
          </a:p>
        </p:txBody>
      </p:sp>
      <p:sp>
        <p:nvSpPr>
          <p:cNvPr id="643" name="Google Shape;643;p64"/>
          <p:cNvSpPr txBox="1"/>
          <p:nvPr>
            <p:ph idx="13" type="subTitle"/>
          </p:nvPr>
        </p:nvSpPr>
        <p:spPr>
          <a:xfrm>
            <a:off x="4850200" y="1229400"/>
            <a:ext cx="2454900" cy="453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Time entry dialog requesting time in HH:MM 12-hour format and AM/PM selection dialog for 12-hour time format</a:t>
            </a:r>
            <a:endParaRPr/>
          </a:p>
        </p:txBody>
      </p:sp>
      <p:pic>
        <p:nvPicPr>
          <p:cNvPr descr="A screenshot of a calendar&#10;&#10;AI-generated content may be incorrect." id="644" name="Google Shape;644;p64"/>
          <p:cNvPicPr preferRelativeResize="0"/>
          <p:nvPr/>
        </p:nvPicPr>
        <p:blipFill>
          <a:blip r:embed="rId4">
            <a:alphaModFix/>
          </a:blip>
          <a:stretch>
            <a:fillRect/>
          </a:stretch>
        </p:blipFill>
        <p:spPr>
          <a:xfrm>
            <a:off x="670700" y="2258063"/>
            <a:ext cx="1619250" cy="1971675"/>
          </a:xfrm>
          <a:prstGeom prst="rect">
            <a:avLst/>
          </a:prstGeom>
          <a:noFill/>
          <a:ln>
            <a:noFill/>
          </a:ln>
        </p:spPr>
      </p:pic>
      <p:pic>
        <p:nvPicPr>
          <p:cNvPr descr="A screenshot of a screen&#10;&#10;AI-generated content may be incorrect." id="645" name="Google Shape;645;p64"/>
          <p:cNvPicPr preferRelativeResize="0"/>
          <p:nvPr/>
        </p:nvPicPr>
        <p:blipFill>
          <a:blip r:embed="rId5">
            <a:alphaModFix/>
          </a:blip>
          <a:stretch>
            <a:fillRect/>
          </a:stretch>
        </p:blipFill>
        <p:spPr>
          <a:xfrm>
            <a:off x="3701225" y="2005013"/>
            <a:ext cx="2143125" cy="1133475"/>
          </a:xfrm>
          <a:prstGeom prst="rect">
            <a:avLst/>
          </a:prstGeom>
          <a:noFill/>
          <a:ln>
            <a:noFill/>
          </a:ln>
        </p:spPr>
      </p:pic>
      <p:pic>
        <p:nvPicPr>
          <p:cNvPr descr="A screenshot of a phone&#10;&#10;AI-generated content may be incorrect." id="646" name="Google Shape;646;p64"/>
          <p:cNvPicPr preferRelativeResize="0"/>
          <p:nvPr/>
        </p:nvPicPr>
        <p:blipFill>
          <a:blip r:embed="rId6">
            <a:alphaModFix/>
          </a:blip>
          <a:stretch>
            <a:fillRect/>
          </a:stretch>
        </p:blipFill>
        <p:spPr>
          <a:xfrm>
            <a:off x="5990900" y="2072775"/>
            <a:ext cx="1666875" cy="1685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5"/>
          <p:cNvSpPr/>
          <p:nvPr/>
        </p:nvSpPr>
        <p:spPr>
          <a:xfrm>
            <a:off x="4618950" y="1060850"/>
            <a:ext cx="4130700" cy="3477900"/>
          </a:xfrm>
          <a:prstGeom prst="roundRect">
            <a:avLst>
              <a:gd fmla="val 4989" name="adj"/>
            </a:avLst>
          </a:prstGeom>
          <a:solidFill>
            <a:schemeClr val="lt1"/>
          </a:solidFill>
          <a:ln>
            <a:noFill/>
          </a:ln>
          <a:effectLst>
            <a:outerShdw blurRad="171450" rotWithShape="0" algn="bl" dir="5400000" dist="19050">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652" name="Google Shape;652;p65"/>
          <p:cNvSpPr/>
          <p:nvPr/>
        </p:nvSpPr>
        <p:spPr>
          <a:xfrm>
            <a:off x="233300" y="1060850"/>
            <a:ext cx="3779400" cy="34779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653" name="Google Shape;653;p65"/>
          <p:cNvSpPr txBox="1"/>
          <p:nvPr>
            <p:ph type="title"/>
          </p:nvPr>
        </p:nvSpPr>
        <p:spPr>
          <a:xfrm>
            <a:off x="230075" y="58625"/>
            <a:ext cx="2500500" cy="172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SWOT</a:t>
            </a:r>
            <a:endParaRPr/>
          </a:p>
        </p:txBody>
      </p:sp>
      <p:sp>
        <p:nvSpPr>
          <p:cNvPr id="654" name="Google Shape;654;p65"/>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COMPANY NAME</a:t>
            </a:r>
            <a:endParaRPr/>
          </a:p>
        </p:txBody>
      </p:sp>
      <p:sp>
        <p:nvSpPr>
          <p:cNvPr id="655" name="Google Shape;655;p65"/>
          <p:cNvSpPr txBox="1"/>
          <p:nvPr>
            <p:ph idx="3"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u="sng">
                <a:solidFill>
                  <a:schemeClr val="hlink"/>
                </a:solidFill>
                <a:hlinkClick r:id="rId3"/>
              </a:rPr>
              <a:t>cronjobs.sh</a:t>
            </a:r>
            <a:r>
              <a:rPr lang="en"/>
              <a:t> Demonstration</a:t>
            </a:r>
            <a:endParaRPr/>
          </a:p>
        </p:txBody>
      </p:sp>
      <p:sp>
        <p:nvSpPr>
          <p:cNvPr id="656" name="Google Shape;656;p65"/>
          <p:cNvSpPr txBox="1"/>
          <p:nvPr>
            <p:ph idx="4" type="subTitle"/>
          </p:nvPr>
        </p:nvSpPr>
        <p:spPr>
          <a:xfrm>
            <a:off x="657650" y="1251588"/>
            <a:ext cx="18087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File browser for selecting the script to execute</a:t>
            </a:r>
            <a:endParaRPr/>
          </a:p>
        </p:txBody>
      </p:sp>
      <p:sp>
        <p:nvSpPr>
          <p:cNvPr id="657" name="Google Shape;657;p65"/>
          <p:cNvSpPr txBox="1"/>
          <p:nvPr>
            <p:ph idx="13" type="subTitle"/>
          </p:nvPr>
        </p:nvSpPr>
        <p:spPr>
          <a:xfrm>
            <a:off x="4850200" y="1229400"/>
            <a:ext cx="2454900" cy="453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Dialog asking if script needs GUI access (for setting DISPLAY variables)</a:t>
            </a:r>
            <a:endParaRPr/>
          </a:p>
        </p:txBody>
      </p:sp>
      <p:pic>
        <p:nvPicPr>
          <p:cNvPr descr="A screenshot of a computer&#10;&#10;AI-generated content may be incorrect." id="658" name="Google Shape;658;p65"/>
          <p:cNvPicPr preferRelativeResize="0"/>
          <p:nvPr/>
        </p:nvPicPr>
        <p:blipFill>
          <a:blip r:embed="rId4">
            <a:alphaModFix/>
          </a:blip>
          <a:stretch>
            <a:fillRect/>
          </a:stretch>
        </p:blipFill>
        <p:spPr>
          <a:xfrm>
            <a:off x="311403" y="1895403"/>
            <a:ext cx="3623176" cy="2004853"/>
          </a:xfrm>
          <a:prstGeom prst="rect">
            <a:avLst/>
          </a:prstGeom>
          <a:noFill/>
          <a:ln>
            <a:noFill/>
          </a:ln>
        </p:spPr>
      </p:pic>
      <p:pic>
        <p:nvPicPr>
          <p:cNvPr descr="A screenshot of a computer&#10;&#10;AI-generated content may be incorrect." id="659" name="Google Shape;659;p65"/>
          <p:cNvPicPr preferRelativeResize="0"/>
          <p:nvPr/>
        </p:nvPicPr>
        <p:blipFill>
          <a:blip r:embed="rId5">
            <a:alphaModFix/>
          </a:blip>
          <a:stretch>
            <a:fillRect/>
          </a:stretch>
        </p:blipFill>
        <p:spPr>
          <a:xfrm>
            <a:off x="4850200" y="1852613"/>
            <a:ext cx="2809875" cy="1438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6"/>
          <p:cNvSpPr/>
          <p:nvPr/>
        </p:nvSpPr>
        <p:spPr>
          <a:xfrm>
            <a:off x="3229275" y="1060850"/>
            <a:ext cx="5520300" cy="3477900"/>
          </a:xfrm>
          <a:prstGeom prst="roundRect">
            <a:avLst>
              <a:gd fmla="val 4989" name="adj"/>
            </a:avLst>
          </a:prstGeom>
          <a:solidFill>
            <a:schemeClr val="lt1"/>
          </a:solidFill>
          <a:ln>
            <a:noFill/>
          </a:ln>
          <a:effectLst>
            <a:outerShdw blurRad="171450" rotWithShape="0" algn="bl" dir="5400000" dist="19050">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665" name="Google Shape;665;p66"/>
          <p:cNvSpPr/>
          <p:nvPr/>
        </p:nvSpPr>
        <p:spPr>
          <a:xfrm>
            <a:off x="233300" y="1060850"/>
            <a:ext cx="2500500" cy="34779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666" name="Google Shape;666;p66"/>
          <p:cNvSpPr txBox="1"/>
          <p:nvPr>
            <p:ph type="title"/>
          </p:nvPr>
        </p:nvSpPr>
        <p:spPr>
          <a:xfrm>
            <a:off x="230075" y="58625"/>
            <a:ext cx="2500500" cy="172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SWOT</a:t>
            </a:r>
            <a:endParaRPr/>
          </a:p>
        </p:txBody>
      </p:sp>
      <p:sp>
        <p:nvSpPr>
          <p:cNvPr id="667" name="Google Shape;667;p66"/>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COMPANY NAME</a:t>
            </a:r>
            <a:endParaRPr/>
          </a:p>
        </p:txBody>
      </p:sp>
      <p:sp>
        <p:nvSpPr>
          <p:cNvPr id="668" name="Google Shape;668;p66"/>
          <p:cNvSpPr txBox="1"/>
          <p:nvPr>
            <p:ph idx="3"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u="sng">
                <a:solidFill>
                  <a:schemeClr val="hlink"/>
                </a:solidFill>
                <a:hlinkClick r:id="rId3"/>
              </a:rPr>
              <a:t>cronjobs.sh</a:t>
            </a:r>
            <a:r>
              <a:rPr lang="en"/>
              <a:t> Demonstration</a:t>
            </a:r>
            <a:endParaRPr/>
          </a:p>
        </p:txBody>
      </p:sp>
      <p:sp>
        <p:nvSpPr>
          <p:cNvPr id="669" name="Google Shape;669;p66"/>
          <p:cNvSpPr txBox="1"/>
          <p:nvPr>
            <p:ph idx="4" type="subTitle"/>
          </p:nvPr>
        </p:nvSpPr>
        <p:spPr>
          <a:xfrm>
            <a:off x="657650" y="1251588"/>
            <a:ext cx="18087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Repetition schedule options for job recurrence</a:t>
            </a:r>
            <a:endParaRPr/>
          </a:p>
        </p:txBody>
      </p:sp>
      <p:sp>
        <p:nvSpPr>
          <p:cNvPr id="670" name="Google Shape;670;p66"/>
          <p:cNvSpPr txBox="1"/>
          <p:nvPr>
            <p:ph idx="13" type="subTitle"/>
          </p:nvPr>
        </p:nvSpPr>
        <p:spPr>
          <a:xfrm>
            <a:off x="3613350" y="1229400"/>
            <a:ext cx="3691800" cy="453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Final confirmation showing all schedule details and generated cron syntax</a:t>
            </a:r>
            <a:endParaRPr/>
          </a:p>
        </p:txBody>
      </p:sp>
      <p:pic>
        <p:nvPicPr>
          <p:cNvPr descr="A screenshot of a computer screen&#10;&#10;AI-generated content may be incorrect." id="671" name="Google Shape;671;p66"/>
          <p:cNvPicPr preferRelativeResize="0"/>
          <p:nvPr/>
        </p:nvPicPr>
        <p:blipFill>
          <a:blip r:embed="rId4">
            <a:alphaModFix/>
          </a:blip>
          <a:stretch>
            <a:fillRect/>
          </a:stretch>
        </p:blipFill>
        <p:spPr>
          <a:xfrm>
            <a:off x="505750" y="2264101"/>
            <a:ext cx="1808700" cy="2022149"/>
          </a:xfrm>
          <a:prstGeom prst="rect">
            <a:avLst/>
          </a:prstGeom>
          <a:noFill/>
          <a:ln>
            <a:noFill/>
          </a:ln>
        </p:spPr>
      </p:pic>
      <p:pic>
        <p:nvPicPr>
          <p:cNvPr descr="A screenshot of a computer&#10;&#10;AI-generated content may be incorrect." id="672" name="Google Shape;672;p66"/>
          <p:cNvPicPr preferRelativeResize="0"/>
          <p:nvPr/>
        </p:nvPicPr>
        <p:blipFill>
          <a:blip r:embed="rId5">
            <a:alphaModFix/>
          </a:blip>
          <a:stretch>
            <a:fillRect/>
          </a:stretch>
        </p:blipFill>
        <p:spPr>
          <a:xfrm>
            <a:off x="3613350" y="1801500"/>
            <a:ext cx="3952875" cy="1143000"/>
          </a:xfrm>
          <a:prstGeom prst="rect">
            <a:avLst/>
          </a:prstGeom>
          <a:noFill/>
          <a:ln>
            <a:noFill/>
          </a:ln>
        </p:spPr>
      </p:pic>
      <p:sp>
        <p:nvSpPr>
          <p:cNvPr id="673" name="Google Shape;673;p66"/>
          <p:cNvSpPr txBox="1"/>
          <p:nvPr>
            <p:ph idx="13" type="subTitle"/>
          </p:nvPr>
        </p:nvSpPr>
        <p:spPr>
          <a:xfrm>
            <a:off x="3613350" y="3062700"/>
            <a:ext cx="5047500" cy="453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crontab -I Output Screenshot:  </a:t>
            </a:r>
            <a:endParaRPr/>
          </a:p>
          <a:p>
            <a:pPr indent="0" lvl="0" marL="0" rtl="0" algn="l">
              <a:spcBef>
                <a:spcPts val="0"/>
              </a:spcBef>
              <a:spcAft>
                <a:spcPts val="0"/>
              </a:spcAft>
              <a:buClr>
                <a:schemeClr val="lt1"/>
              </a:buClr>
              <a:buSzPts val="1100"/>
              <a:buNone/>
            </a:pPr>
            <a:r>
              <a:rPr lang="en"/>
              <a:t>crontab listing showing the successfully scheduled job (10:35PM on December 10th every year) with proper cron syntax</a:t>
            </a:r>
            <a:endParaRPr/>
          </a:p>
        </p:txBody>
      </p:sp>
      <p:pic>
        <p:nvPicPr>
          <p:cNvPr descr="A screenshot of a computer program&#10;&#10;AI-generated content may be incorrect." id="674" name="Google Shape;674;p66"/>
          <p:cNvPicPr preferRelativeResize="0"/>
          <p:nvPr/>
        </p:nvPicPr>
        <p:blipFill>
          <a:blip r:embed="rId6">
            <a:alphaModFix/>
          </a:blip>
          <a:stretch>
            <a:fillRect/>
          </a:stretch>
        </p:blipFill>
        <p:spPr>
          <a:xfrm>
            <a:off x="3613338" y="3634800"/>
            <a:ext cx="4445224" cy="737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9"/>
          <p:cNvSpPr txBox="1"/>
          <p:nvPr>
            <p:ph idx="3" type="title"/>
          </p:nvPr>
        </p:nvSpPr>
        <p:spPr>
          <a:xfrm>
            <a:off x="228600" y="1960022"/>
            <a:ext cx="7224600" cy="126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Linux Installation Steps on an External Drive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67"/>
          <p:cNvSpPr/>
          <p:nvPr/>
        </p:nvSpPr>
        <p:spPr>
          <a:xfrm>
            <a:off x="4678275" y="1060850"/>
            <a:ext cx="4071300" cy="3477900"/>
          </a:xfrm>
          <a:prstGeom prst="roundRect">
            <a:avLst>
              <a:gd fmla="val 4989" name="adj"/>
            </a:avLst>
          </a:prstGeom>
          <a:solidFill>
            <a:schemeClr val="lt1"/>
          </a:solidFill>
          <a:ln>
            <a:noFill/>
          </a:ln>
          <a:effectLst>
            <a:outerShdw blurRad="171450" rotWithShape="0" algn="bl" dir="5400000" dist="19050">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680" name="Google Shape;680;p67"/>
          <p:cNvSpPr/>
          <p:nvPr/>
        </p:nvSpPr>
        <p:spPr>
          <a:xfrm>
            <a:off x="233300" y="1060850"/>
            <a:ext cx="4071300" cy="34779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681" name="Google Shape;681;p67"/>
          <p:cNvSpPr txBox="1"/>
          <p:nvPr>
            <p:ph type="title"/>
          </p:nvPr>
        </p:nvSpPr>
        <p:spPr>
          <a:xfrm>
            <a:off x="230075" y="58625"/>
            <a:ext cx="2500500" cy="172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SWOT</a:t>
            </a:r>
            <a:endParaRPr/>
          </a:p>
        </p:txBody>
      </p:sp>
      <p:sp>
        <p:nvSpPr>
          <p:cNvPr id="682" name="Google Shape;682;p67"/>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COMPANY NAME</a:t>
            </a:r>
            <a:endParaRPr/>
          </a:p>
        </p:txBody>
      </p:sp>
      <p:sp>
        <p:nvSpPr>
          <p:cNvPr id="683" name="Google Shape;683;p67"/>
          <p:cNvSpPr txBox="1"/>
          <p:nvPr>
            <p:ph idx="3"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create_backup.sh Demonstration</a:t>
            </a:r>
            <a:endParaRPr/>
          </a:p>
        </p:txBody>
      </p:sp>
      <p:sp>
        <p:nvSpPr>
          <p:cNvPr id="684" name="Google Shape;684;p67"/>
          <p:cNvSpPr txBox="1"/>
          <p:nvPr>
            <p:ph idx="4" type="subTitle"/>
          </p:nvPr>
        </p:nvSpPr>
        <p:spPr>
          <a:xfrm>
            <a:off x="657650" y="1251588"/>
            <a:ext cx="18087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Zenity dialog prompting user to select the source directory to backup</a:t>
            </a:r>
            <a:endParaRPr/>
          </a:p>
        </p:txBody>
      </p:sp>
      <p:sp>
        <p:nvSpPr>
          <p:cNvPr id="685" name="Google Shape;685;p67"/>
          <p:cNvSpPr txBox="1"/>
          <p:nvPr>
            <p:ph idx="13" type="subTitle"/>
          </p:nvPr>
        </p:nvSpPr>
        <p:spPr>
          <a:xfrm>
            <a:off x="4850200" y="1229400"/>
            <a:ext cx="2454900" cy="453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Zenity dialog prompting user to select the destination for where to save the backup</a:t>
            </a:r>
            <a:endParaRPr/>
          </a:p>
        </p:txBody>
      </p:sp>
      <p:pic>
        <p:nvPicPr>
          <p:cNvPr descr="A screenshot of a computer&#10;&#10;AI-generated content may be incorrect." id="686" name="Google Shape;686;p67"/>
          <p:cNvPicPr preferRelativeResize="0"/>
          <p:nvPr/>
        </p:nvPicPr>
        <p:blipFill>
          <a:blip r:embed="rId3">
            <a:alphaModFix/>
          </a:blip>
          <a:stretch>
            <a:fillRect/>
          </a:stretch>
        </p:blipFill>
        <p:spPr>
          <a:xfrm>
            <a:off x="446663" y="2219963"/>
            <a:ext cx="3724275" cy="2047875"/>
          </a:xfrm>
          <a:prstGeom prst="rect">
            <a:avLst/>
          </a:prstGeom>
          <a:noFill/>
          <a:ln>
            <a:noFill/>
          </a:ln>
        </p:spPr>
      </p:pic>
      <p:pic>
        <p:nvPicPr>
          <p:cNvPr descr="A screenshot of a computer&#10;&#10;AI-generated content may be incorrect." id="687" name="Google Shape;687;p67"/>
          <p:cNvPicPr preferRelativeResize="0"/>
          <p:nvPr/>
        </p:nvPicPr>
        <p:blipFill>
          <a:blip r:embed="rId4">
            <a:alphaModFix/>
          </a:blip>
          <a:stretch>
            <a:fillRect/>
          </a:stretch>
        </p:blipFill>
        <p:spPr>
          <a:xfrm>
            <a:off x="4851800" y="2039451"/>
            <a:ext cx="3724250" cy="204364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68"/>
          <p:cNvSpPr/>
          <p:nvPr/>
        </p:nvSpPr>
        <p:spPr>
          <a:xfrm>
            <a:off x="4678275" y="1060850"/>
            <a:ext cx="4071300" cy="3477900"/>
          </a:xfrm>
          <a:prstGeom prst="roundRect">
            <a:avLst>
              <a:gd fmla="val 4989" name="adj"/>
            </a:avLst>
          </a:prstGeom>
          <a:solidFill>
            <a:schemeClr val="lt1"/>
          </a:solidFill>
          <a:ln>
            <a:noFill/>
          </a:ln>
          <a:effectLst>
            <a:outerShdw blurRad="171450" rotWithShape="0" algn="bl" dir="5400000" dist="19050">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693" name="Google Shape;693;p68"/>
          <p:cNvSpPr/>
          <p:nvPr/>
        </p:nvSpPr>
        <p:spPr>
          <a:xfrm>
            <a:off x="233300" y="1060850"/>
            <a:ext cx="4071300" cy="34779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694" name="Google Shape;694;p68"/>
          <p:cNvSpPr txBox="1"/>
          <p:nvPr>
            <p:ph type="title"/>
          </p:nvPr>
        </p:nvSpPr>
        <p:spPr>
          <a:xfrm>
            <a:off x="230075" y="58625"/>
            <a:ext cx="2500500" cy="172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SWOT</a:t>
            </a:r>
            <a:endParaRPr/>
          </a:p>
        </p:txBody>
      </p:sp>
      <p:sp>
        <p:nvSpPr>
          <p:cNvPr id="695" name="Google Shape;695;p68"/>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COMPANY NAME</a:t>
            </a:r>
            <a:endParaRPr/>
          </a:p>
        </p:txBody>
      </p:sp>
      <p:sp>
        <p:nvSpPr>
          <p:cNvPr id="696" name="Google Shape;696;p68"/>
          <p:cNvSpPr txBox="1"/>
          <p:nvPr>
            <p:ph idx="3"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create_backup.sh Demonstration</a:t>
            </a:r>
            <a:endParaRPr/>
          </a:p>
        </p:txBody>
      </p:sp>
      <p:sp>
        <p:nvSpPr>
          <p:cNvPr id="697" name="Google Shape;697;p68"/>
          <p:cNvSpPr txBox="1"/>
          <p:nvPr>
            <p:ph idx="4" type="subTitle"/>
          </p:nvPr>
        </p:nvSpPr>
        <p:spPr>
          <a:xfrm>
            <a:off x="657650" y="1251588"/>
            <a:ext cx="18087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Success notification showing backup was created with filename and timestamp</a:t>
            </a:r>
            <a:endParaRPr/>
          </a:p>
        </p:txBody>
      </p:sp>
      <p:sp>
        <p:nvSpPr>
          <p:cNvPr id="698" name="Google Shape;698;p68"/>
          <p:cNvSpPr txBox="1"/>
          <p:nvPr>
            <p:ph idx="13" type="subTitle"/>
          </p:nvPr>
        </p:nvSpPr>
        <p:spPr>
          <a:xfrm>
            <a:off x="4850200" y="1229400"/>
            <a:ext cx="2454900" cy="453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Backup file created in Downloads with timestamp in filename</a:t>
            </a:r>
            <a:endParaRPr/>
          </a:p>
        </p:txBody>
      </p:sp>
      <p:pic>
        <p:nvPicPr>
          <p:cNvPr descr="A screenshot of a computer error&#10;&#10;AI-generated content may be incorrect." id="699" name="Google Shape;699;p68"/>
          <p:cNvPicPr preferRelativeResize="0"/>
          <p:nvPr/>
        </p:nvPicPr>
        <p:blipFill>
          <a:blip r:embed="rId3">
            <a:alphaModFix/>
          </a:blip>
          <a:stretch>
            <a:fillRect/>
          </a:stretch>
        </p:blipFill>
        <p:spPr>
          <a:xfrm>
            <a:off x="471405" y="2109805"/>
            <a:ext cx="3121675" cy="1322275"/>
          </a:xfrm>
          <a:prstGeom prst="rect">
            <a:avLst/>
          </a:prstGeom>
          <a:noFill/>
          <a:ln>
            <a:noFill/>
          </a:ln>
        </p:spPr>
      </p:pic>
      <p:pic>
        <p:nvPicPr>
          <p:cNvPr descr="A screenshot of a computer&#10;&#10;AI-generated content may be incorrect." id="700" name="Google Shape;700;p68"/>
          <p:cNvPicPr preferRelativeResize="0"/>
          <p:nvPr/>
        </p:nvPicPr>
        <p:blipFill>
          <a:blip r:embed="rId4">
            <a:alphaModFix/>
          </a:blip>
          <a:stretch>
            <a:fillRect/>
          </a:stretch>
        </p:blipFill>
        <p:spPr>
          <a:xfrm>
            <a:off x="4850200" y="1785100"/>
            <a:ext cx="3171825" cy="1971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9"/>
          <p:cNvSpPr/>
          <p:nvPr/>
        </p:nvSpPr>
        <p:spPr>
          <a:xfrm>
            <a:off x="4678275" y="1060850"/>
            <a:ext cx="4071300" cy="3477900"/>
          </a:xfrm>
          <a:prstGeom prst="roundRect">
            <a:avLst>
              <a:gd fmla="val 4989" name="adj"/>
            </a:avLst>
          </a:prstGeom>
          <a:solidFill>
            <a:schemeClr val="lt1"/>
          </a:solidFill>
          <a:ln>
            <a:noFill/>
          </a:ln>
          <a:effectLst>
            <a:outerShdw blurRad="171450" rotWithShape="0" algn="bl" dir="5400000" dist="19050">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706" name="Google Shape;706;p69"/>
          <p:cNvSpPr/>
          <p:nvPr/>
        </p:nvSpPr>
        <p:spPr>
          <a:xfrm>
            <a:off x="233300" y="1060850"/>
            <a:ext cx="4071300" cy="34779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707" name="Google Shape;707;p69"/>
          <p:cNvSpPr txBox="1"/>
          <p:nvPr>
            <p:ph type="title"/>
          </p:nvPr>
        </p:nvSpPr>
        <p:spPr>
          <a:xfrm>
            <a:off x="230075" y="58625"/>
            <a:ext cx="2500500" cy="172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SWOT</a:t>
            </a:r>
            <a:endParaRPr/>
          </a:p>
        </p:txBody>
      </p:sp>
      <p:sp>
        <p:nvSpPr>
          <p:cNvPr id="708" name="Google Shape;708;p69"/>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COMPANY NAME</a:t>
            </a:r>
            <a:endParaRPr/>
          </a:p>
        </p:txBody>
      </p:sp>
      <p:sp>
        <p:nvSpPr>
          <p:cNvPr id="709" name="Google Shape;709;p69"/>
          <p:cNvSpPr txBox="1"/>
          <p:nvPr>
            <p:ph idx="3"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create_backup.sh Demonstration</a:t>
            </a:r>
            <a:endParaRPr/>
          </a:p>
        </p:txBody>
      </p:sp>
      <p:sp>
        <p:nvSpPr>
          <p:cNvPr id="710" name="Google Shape;710;p69"/>
          <p:cNvSpPr txBox="1"/>
          <p:nvPr>
            <p:ph idx="4" type="subTitle"/>
          </p:nvPr>
        </p:nvSpPr>
        <p:spPr>
          <a:xfrm>
            <a:off x="657650" y="1251588"/>
            <a:ext cx="18087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File contents verification - all data matches between original (left) and backup (right)</a:t>
            </a:r>
            <a:endParaRPr/>
          </a:p>
        </p:txBody>
      </p:sp>
      <p:pic>
        <p:nvPicPr>
          <p:cNvPr descr="A screenshot of a computer&#10;&#10;AI-generated content may be incorrect." id="711" name="Google Shape;711;p69"/>
          <p:cNvPicPr preferRelativeResize="0"/>
          <p:nvPr/>
        </p:nvPicPr>
        <p:blipFill>
          <a:blip r:embed="rId3">
            <a:alphaModFix/>
          </a:blip>
          <a:stretch>
            <a:fillRect/>
          </a:stretch>
        </p:blipFill>
        <p:spPr>
          <a:xfrm>
            <a:off x="475025" y="2366125"/>
            <a:ext cx="3438526" cy="809625"/>
          </a:xfrm>
          <a:prstGeom prst="rect">
            <a:avLst/>
          </a:prstGeom>
          <a:noFill/>
          <a:ln>
            <a:noFill/>
          </a:ln>
        </p:spPr>
      </p:pic>
      <p:pic>
        <p:nvPicPr>
          <p:cNvPr descr="A screenshot of a computer&#10;&#10;AI-generated content may be incorrect." id="712" name="Google Shape;712;p69"/>
          <p:cNvPicPr preferRelativeResize="0"/>
          <p:nvPr/>
        </p:nvPicPr>
        <p:blipFill>
          <a:blip r:embed="rId4">
            <a:alphaModFix/>
          </a:blip>
          <a:stretch>
            <a:fillRect/>
          </a:stretch>
        </p:blipFill>
        <p:spPr>
          <a:xfrm>
            <a:off x="4994663" y="2123238"/>
            <a:ext cx="3438526" cy="1295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0"/>
          <p:cNvSpPr/>
          <p:nvPr/>
        </p:nvSpPr>
        <p:spPr>
          <a:xfrm>
            <a:off x="2437825" y="1060850"/>
            <a:ext cx="2266800" cy="3675600"/>
          </a:xfrm>
          <a:prstGeom prst="roundRect">
            <a:avLst>
              <a:gd fmla="val 4989" name="adj"/>
            </a:avLst>
          </a:prstGeom>
          <a:solidFill>
            <a:schemeClr val="lt1"/>
          </a:solidFill>
          <a:ln>
            <a:noFill/>
          </a:ln>
          <a:effectLst>
            <a:outerShdw blurRad="171450" rotWithShape="0" algn="bl" dir="5400000" dist="19050">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450" name="Google Shape;450;p50"/>
          <p:cNvSpPr/>
          <p:nvPr/>
        </p:nvSpPr>
        <p:spPr>
          <a:xfrm>
            <a:off x="233300" y="1060850"/>
            <a:ext cx="2075400" cy="36228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451" name="Google Shape;451;p50"/>
          <p:cNvSpPr/>
          <p:nvPr/>
        </p:nvSpPr>
        <p:spPr>
          <a:xfrm>
            <a:off x="4833799" y="1060850"/>
            <a:ext cx="4277700" cy="36228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452" name="Google Shape;452;p50"/>
          <p:cNvSpPr txBox="1"/>
          <p:nvPr>
            <p:ph idx="3"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Creating a Bootable USB with Rufus</a:t>
            </a:r>
            <a:endParaRPr/>
          </a:p>
        </p:txBody>
      </p:sp>
      <p:sp>
        <p:nvSpPr>
          <p:cNvPr id="453" name="Google Shape;453;p50"/>
          <p:cNvSpPr txBox="1"/>
          <p:nvPr>
            <p:ph idx="4" type="subTitle"/>
          </p:nvPr>
        </p:nvSpPr>
        <p:spPr>
          <a:xfrm>
            <a:off x="429350" y="1286000"/>
            <a:ext cx="16833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Download</a:t>
            </a:r>
            <a:r>
              <a:rPr lang="en"/>
              <a:t> the ISO file and Rufus</a:t>
            </a:r>
            <a:endParaRPr/>
          </a:p>
        </p:txBody>
      </p:sp>
      <p:sp>
        <p:nvSpPr>
          <p:cNvPr id="454" name="Google Shape;454;p50"/>
          <p:cNvSpPr txBox="1"/>
          <p:nvPr>
            <p:ph idx="6" type="subTitle"/>
          </p:nvPr>
        </p:nvSpPr>
        <p:spPr>
          <a:xfrm>
            <a:off x="5029850" y="1286000"/>
            <a:ext cx="38055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After the correct settings are selected, press START. Be sure to write the image in ISO mode.</a:t>
            </a:r>
            <a:endParaRPr/>
          </a:p>
        </p:txBody>
      </p:sp>
      <p:sp>
        <p:nvSpPr>
          <p:cNvPr id="455" name="Google Shape;455;p50"/>
          <p:cNvSpPr txBox="1"/>
          <p:nvPr>
            <p:ph idx="8" type="subTitle"/>
          </p:nvPr>
        </p:nvSpPr>
        <p:spPr>
          <a:xfrm>
            <a:off x="2731900" y="1226625"/>
            <a:ext cx="1683300" cy="43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Select the following settings to create a bootable USB</a:t>
            </a:r>
            <a:endParaRPr/>
          </a:p>
        </p:txBody>
      </p:sp>
      <p:pic>
        <p:nvPicPr>
          <p:cNvPr id="456" name="Google Shape;456;p50"/>
          <p:cNvPicPr preferRelativeResize="0"/>
          <p:nvPr/>
        </p:nvPicPr>
        <p:blipFill>
          <a:blip r:embed="rId3">
            <a:alphaModFix/>
          </a:blip>
          <a:stretch>
            <a:fillRect/>
          </a:stretch>
        </p:blipFill>
        <p:spPr>
          <a:xfrm>
            <a:off x="233275" y="1895391"/>
            <a:ext cx="2075400" cy="776232"/>
          </a:xfrm>
          <a:prstGeom prst="rect">
            <a:avLst/>
          </a:prstGeom>
          <a:noFill/>
          <a:ln>
            <a:noFill/>
          </a:ln>
        </p:spPr>
      </p:pic>
      <p:pic>
        <p:nvPicPr>
          <p:cNvPr id="457" name="Google Shape;457;p50"/>
          <p:cNvPicPr preferRelativeResize="0"/>
          <p:nvPr/>
        </p:nvPicPr>
        <p:blipFill>
          <a:blip r:embed="rId4">
            <a:alphaModFix/>
          </a:blip>
          <a:stretch>
            <a:fillRect/>
          </a:stretch>
        </p:blipFill>
        <p:spPr>
          <a:xfrm>
            <a:off x="233275" y="3008368"/>
            <a:ext cx="2075400" cy="658857"/>
          </a:xfrm>
          <a:prstGeom prst="rect">
            <a:avLst/>
          </a:prstGeom>
          <a:noFill/>
          <a:ln>
            <a:noFill/>
          </a:ln>
        </p:spPr>
      </p:pic>
      <p:pic>
        <p:nvPicPr>
          <p:cNvPr id="458" name="Google Shape;458;p50"/>
          <p:cNvPicPr preferRelativeResize="0"/>
          <p:nvPr/>
        </p:nvPicPr>
        <p:blipFill>
          <a:blip r:embed="rId5">
            <a:alphaModFix/>
          </a:blip>
          <a:stretch>
            <a:fillRect/>
          </a:stretch>
        </p:blipFill>
        <p:spPr>
          <a:xfrm>
            <a:off x="2508188" y="1876367"/>
            <a:ext cx="2075400" cy="2632559"/>
          </a:xfrm>
          <a:prstGeom prst="rect">
            <a:avLst/>
          </a:prstGeom>
          <a:noFill/>
          <a:ln>
            <a:noFill/>
          </a:ln>
        </p:spPr>
      </p:pic>
      <p:pic>
        <p:nvPicPr>
          <p:cNvPr id="459" name="Google Shape;459;p50"/>
          <p:cNvPicPr preferRelativeResize="0"/>
          <p:nvPr/>
        </p:nvPicPr>
        <p:blipFill>
          <a:blip r:embed="rId6">
            <a:alphaModFix/>
          </a:blip>
          <a:stretch>
            <a:fillRect/>
          </a:stretch>
        </p:blipFill>
        <p:spPr>
          <a:xfrm>
            <a:off x="4878675" y="1717700"/>
            <a:ext cx="2266950" cy="1276350"/>
          </a:xfrm>
          <a:prstGeom prst="rect">
            <a:avLst/>
          </a:prstGeom>
          <a:noFill/>
          <a:ln>
            <a:noFill/>
          </a:ln>
        </p:spPr>
      </p:pic>
      <p:pic>
        <p:nvPicPr>
          <p:cNvPr id="460" name="Google Shape;460;p50"/>
          <p:cNvPicPr preferRelativeResize="0"/>
          <p:nvPr/>
        </p:nvPicPr>
        <p:blipFill>
          <a:blip r:embed="rId7">
            <a:alphaModFix/>
          </a:blip>
          <a:stretch>
            <a:fillRect/>
          </a:stretch>
        </p:blipFill>
        <p:spPr>
          <a:xfrm>
            <a:off x="7242400" y="1738644"/>
            <a:ext cx="1794075" cy="22672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1"/>
          <p:cNvSpPr/>
          <p:nvPr/>
        </p:nvSpPr>
        <p:spPr>
          <a:xfrm>
            <a:off x="5309025" y="947850"/>
            <a:ext cx="2763900" cy="3247800"/>
          </a:xfrm>
          <a:prstGeom prst="roundRect">
            <a:avLst>
              <a:gd fmla="val 4989" name="adj"/>
            </a:avLst>
          </a:prstGeom>
          <a:solidFill>
            <a:schemeClr val="lt1"/>
          </a:solidFill>
          <a:ln>
            <a:noFill/>
          </a:ln>
          <a:effectLst>
            <a:outerShdw blurRad="171450" rotWithShape="0" algn="bl" dir="5400000" dist="19050">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466" name="Google Shape;466;p51"/>
          <p:cNvSpPr/>
          <p:nvPr/>
        </p:nvSpPr>
        <p:spPr>
          <a:xfrm>
            <a:off x="1690875" y="947850"/>
            <a:ext cx="2075400" cy="32478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467" name="Google Shape;467;p51"/>
          <p:cNvSpPr txBox="1"/>
          <p:nvPr>
            <p:ph idx="3"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Boot from the USB</a:t>
            </a:r>
            <a:endParaRPr/>
          </a:p>
        </p:txBody>
      </p:sp>
      <p:sp>
        <p:nvSpPr>
          <p:cNvPr id="468" name="Google Shape;468;p51"/>
          <p:cNvSpPr txBox="1"/>
          <p:nvPr>
            <p:ph idx="4" type="subTitle"/>
          </p:nvPr>
        </p:nvSpPr>
        <p:spPr>
          <a:xfrm>
            <a:off x="1886925" y="990950"/>
            <a:ext cx="16833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Restart the computer and press F12 to pull up the one-time boot menu</a:t>
            </a:r>
            <a:endParaRPr/>
          </a:p>
        </p:txBody>
      </p:sp>
      <p:sp>
        <p:nvSpPr>
          <p:cNvPr id="469" name="Google Shape;469;p51"/>
          <p:cNvSpPr txBox="1"/>
          <p:nvPr>
            <p:ph idx="8" type="subTitle"/>
          </p:nvPr>
        </p:nvSpPr>
        <p:spPr>
          <a:xfrm>
            <a:off x="5747738" y="1173000"/>
            <a:ext cx="1683300" cy="43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Select the USB from the boot menu</a:t>
            </a:r>
            <a:endParaRPr/>
          </a:p>
        </p:txBody>
      </p:sp>
      <p:pic>
        <p:nvPicPr>
          <p:cNvPr id="470" name="Google Shape;470;p51"/>
          <p:cNvPicPr preferRelativeResize="0"/>
          <p:nvPr/>
        </p:nvPicPr>
        <p:blipFill>
          <a:blip r:embed="rId3">
            <a:alphaModFix/>
          </a:blip>
          <a:stretch>
            <a:fillRect/>
          </a:stretch>
        </p:blipFill>
        <p:spPr>
          <a:xfrm>
            <a:off x="1821152" y="1604700"/>
            <a:ext cx="1814848" cy="2415300"/>
          </a:xfrm>
          <a:prstGeom prst="rect">
            <a:avLst/>
          </a:prstGeom>
          <a:noFill/>
          <a:ln>
            <a:noFill/>
          </a:ln>
        </p:spPr>
      </p:pic>
      <p:pic>
        <p:nvPicPr>
          <p:cNvPr id="471" name="Google Shape;471;p51"/>
          <p:cNvPicPr preferRelativeResize="0"/>
          <p:nvPr/>
        </p:nvPicPr>
        <p:blipFill>
          <a:blip r:embed="rId4">
            <a:alphaModFix/>
          </a:blip>
          <a:stretch>
            <a:fillRect/>
          </a:stretch>
        </p:blipFill>
        <p:spPr>
          <a:xfrm>
            <a:off x="5551675" y="1796401"/>
            <a:ext cx="2318150" cy="1732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2"/>
          <p:cNvSpPr/>
          <p:nvPr/>
        </p:nvSpPr>
        <p:spPr>
          <a:xfrm>
            <a:off x="3154650" y="338325"/>
            <a:ext cx="5760600" cy="4574100"/>
          </a:xfrm>
          <a:prstGeom prst="roundRect">
            <a:avLst>
              <a:gd fmla="val 4989" name="adj"/>
            </a:avLst>
          </a:prstGeom>
          <a:solidFill>
            <a:schemeClr val="lt1"/>
          </a:solidFill>
          <a:ln>
            <a:noFill/>
          </a:ln>
          <a:effectLst>
            <a:outerShdw blurRad="171450" rotWithShape="0" algn="bl" dir="5400000" dist="19050">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477" name="Google Shape;477;p52"/>
          <p:cNvSpPr/>
          <p:nvPr/>
        </p:nvSpPr>
        <p:spPr>
          <a:xfrm>
            <a:off x="233300" y="1060850"/>
            <a:ext cx="2829900" cy="33528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478" name="Google Shape;478;p52"/>
          <p:cNvSpPr txBox="1"/>
          <p:nvPr>
            <p:ph idx="3"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Installing Linux</a:t>
            </a:r>
            <a:endParaRPr/>
          </a:p>
        </p:txBody>
      </p:sp>
      <p:sp>
        <p:nvSpPr>
          <p:cNvPr id="479" name="Google Shape;479;p52"/>
          <p:cNvSpPr txBox="1"/>
          <p:nvPr>
            <p:ph idx="4" type="subTitle"/>
          </p:nvPr>
        </p:nvSpPr>
        <p:spPr>
          <a:xfrm>
            <a:off x="429350" y="1286000"/>
            <a:ext cx="23943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Choose Try or Install Ubuntu from the menu</a:t>
            </a:r>
            <a:endParaRPr/>
          </a:p>
        </p:txBody>
      </p:sp>
      <p:sp>
        <p:nvSpPr>
          <p:cNvPr id="480" name="Google Shape;480;p52"/>
          <p:cNvSpPr txBox="1"/>
          <p:nvPr>
            <p:ph idx="13" type="subTitle"/>
          </p:nvPr>
        </p:nvSpPr>
        <p:spPr>
          <a:xfrm>
            <a:off x="3387849" y="459150"/>
            <a:ext cx="5190000" cy="460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Set up Ubuntu (language, keyboard layout, wifi)</a:t>
            </a:r>
            <a:endParaRPr/>
          </a:p>
        </p:txBody>
      </p:sp>
      <p:pic>
        <p:nvPicPr>
          <p:cNvPr id="481" name="Google Shape;481;p52"/>
          <p:cNvPicPr preferRelativeResize="0"/>
          <p:nvPr/>
        </p:nvPicPr>
        <p:blipFill>
          <a:blip r:embed="rId3">
            <a:alphaModFix/>
          </a:blip>
          <a:stretch>
            <a:fillRect/>
          </a:stretch>
        </p:blipFill>
        <p:spPr>
          <a:xfrm>
            <a:off x="451100" y="1840275"/>
            <a:ext cx="2394325" cy="1793925"/>
          </a:xfrm>
          <a:prstGeom prst="rect">
            <a:avLst/>
          </a:prstGeom>
          <a:noFill/>
          <a:ln>
            <a:noFill/>
          </a:ln>
        </p:spPr>
      </p:pic>
      <p:pic>
        <p:nvPicPr>
          <p:cNvPr id="482" name="Google Shape;482;p52"/>
          <p:cNvPicPr preferRelativeResize="0"/>
          <p:nvPr/>
        </p:nvPicPr>
        <p:blipFill>
          <a:blip r:embed="rId4">
            <a:alphaModFix/>
          </a:blip>
          <a:stretch>
            <a:fillRect/>
          </a:stretch>
        </p:blipFill>
        <p:spPr>
          <a:xfrm>
            <a:off x="3395438" y="919950"/>
            <a:ext cx="2181225" cy="1628775"/>
          </a:xfrm>
          <a:prstGeom prst="rect">
            <a:avLst/>
          </a:prstGeom>
          <a:noFill/>
          <a:ln>
            <a:noFill/>
          </a:ln>
        </p:spPr>
      </p:pic>
      <p:pic>
        <p:nvPicPr>
          <p:cNvPr id="483" name="Google Shape;483;p52"/>
          <p:cNvPicPr preferRelativeResize="0"/>
          <p:nvPr/>
        </p:nvPicPr>
        <p:blipFill>
          <a:blip r:embed="rId5">
            <a:alphaModFix/>
          </a:blip>
          <a:stretch>
            <a:fillRect/>
          </a:stretch>
        </p:blipFill>
        <p:spPr>
          <a:xfrm>
            <a:off x="6420737" y="872313"/>
            <a:ext cx="2238375" cy="1676400"/>
          </a:xfrm>
          <a:prstGeom prst="rect">
            <a:avLst/>
          </a:prstGeom>
          <a:noFill/>
          <a:ln>
            <a:noFill/>
          </a:ln>
        </p:spPr>
      </p:pic>
      <p:pic>
        <p:nvPicPr>
          <p:cNvPr id="484" name="Google Shape;484;p52"/>
          <p:cNvPicPr preferRelativeResize="0"/>
          <p:nvPr/>
        </p:nvPicPr>
        <p:blipFill>
          <a:blip r:embed="rId6">
            <a:alphaModFix/>
          </a:blip>
          <a:stretch>
            <a:fillRect/>
          </a:stretch>
        </p:blipFill>
        <p:spPr>
          <a:xfrm>
            <a:off x="4835856" y="2889800"/>
            <a:ext cx="2398194" cy="1793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3"/>
          <p:cNvSpPr/>
          <p:nvPr/>
        </p:nvSpPr>
        <p:spPr>
          <a:xfrm>
            <a:off x="2402624" y="1060850"/>
            <a:ext cx="5972100" cy="3247800"/>
          </a:xfrm>
          <a:prstGeom prst="roundRect">
            <a:avLst>
              <a:gd fmla="val 4989" name="adj"/>
            </a:avLst>
          </a:prstGeom>
          <a:solidFill>
            <a:schemeClr val="lt1"/>
          </a:solidFill>
          <a:ln>
            <a:noFill/>
          </a:ln>
          <a:effectLst>
            <a:outerShdw blurRad="171450" rotWithShape="0" algn="bl" dir="5400000" dist="19050">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490" name="Google Shape;490;p53"/>
          <p:cNvSpPr/>
          <p:nvPr/>
        </p:nvSpPr>
        <p:spPr>
          <a:xfrm>
            <a:off x="233300" y="1060850"/>
            <a:ext cx="2075400" cy="32478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491" name="Google Shape;491;p53"/>
          <p:cNvSpPr txBox="1"/>
          <p:nvPr>
            <p:ph idx="3"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Installing Linux</a:t>
            </a:r>
            <a:endParaRPr/>
          </a:p>
        </p:txBody>
      </p:sp>
      <p:sp>
        <p:nvSpPr>
          <p:cNvPr id="492" name="Google Shape;492;p53"/>
          <p:cNvSpPr txBox="1"/>
          <p:nvPr>
            <p:ph idx="4" type="subTitle"/>
          </p:nvPr>
        </p:nvSpPr>
        <p:spPr>
          <a:xfrm>
            <a:off x="395575" y="1148275"/>
            <a:ext cx="18270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Choose Manual Installation when installing</a:t>
            </a:r>
            <a:endParaRPr/>
          </a:p>
        </p:txBody>
      </p:sp>
      <p:sp>
        <p:nvSpPr>
          <p:cNvPr id="493" name="Google Shape;493;p53"/>
          <p:cNvSpPr txBox="1"/>
          <p:nvPr>
            <p:ph idx="8" type="subTitle"/>
          </p:nvPr>
        </p:nvSpPr>
        <p:spPr>
          <a:xfrm>
            <a:off x="3453825" y="1227475"/>
            <a:ext cx="3869700" cy="273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Identify the correct drive and delete current partitions</a:t>
            </a:r>
            <a:endParaRPr/>
          </a:p>
        </p:txBody>
      </p:sp>
      <p:pic>
        <p:nvPicPr>
          <p:cNvPr id="494" name="Google Shape;494;p53"/>
          <p:cNvPicPr preferRelativeResize="0"/>
          <p:nvPr/>
        </p:nvPicPr>
        <p:blipFill>
          <a:blip r:embed="rId3">
            <a:alphaModFix/>
          </a:blip>
          <a:stretch>
            <a:fillRect/>
          </a:stretch>
        </p:blipFill>
        <p:spPr>
          <a:xfrm>
            <a:off x="299450" y="1843088"/>
            <a:ext cx="1943100" cy="1457325"/>
          </a:xfrm>
          <a:prstGeom prst="rect">
            <a:avLst/>
          </a:prstGeom>
          <a:noFill/>
          <a:ln>
            <a:noFill/>
          </a:ln>
        </p:spPr>
      </p:pic>
      <p:pic>
        <p:nvPicPr>
          <p:cNvPr id="495" name="Google Shape;495;p53"/>
          <p:cNvPicPr preferRelativeResize="0"/>
          <p:nvPr/>
        </p:nvPicPr>
        <p:blipFill>
          <a:blip r:embed="rId4">
            <a:alphaModFix/>
          </a:blip>
          <a:stretch>
            <a:fillRect/>
          </a:stretch>
        </p:blipFill>
        <p:spPr>
          <a:xfrm>
            <a:off x="2816563" y="1806350"/>
            <a:ext cx="2305050" cy="1724025"/>
          </a:xfrm>
          <a:prstGeom prst="rect">
            <a:avLst/>
          </a:prstGeom>
          <a:noFill/>
          <a:ln>
            <a:noFill/>
          </a:ln>
        </p:spPr>
      </p:pic>
      <p:pic>
        <p:nvPicPr>
          <p:cNvPr id="496" name="Google Shape;496;p53"/>
          <p:cNvPicPr preferRelativeResize="0"/>
          <p:nvPr/>
        </p:nvPicPr>
        <p:blipFill>
          <a:blip r:embed="rId5">
            <a:alphaModFix/>
          </a:blip>
          <a:stretch>
            <a:fillRect/>
          </a:stretch>
        </p:blipFill>
        <p:spPr>
          <a:xfrm>
            <a:off x="5695625" y="1792063"/>
            <a:ext cx="2343150" cy="1752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4"/>
          <p:cNvSpPr/>
          <p:nvPr/>
        </p:nvSpPr>
        <p:spPr>
          <a:xfrm>
            <a:off x="4923850" y="1060850"/>
            <a:ext cx="4096500" cy="3247800"/>
          </a:xfrm>
          <a:prstGeom prst="roundRect">
            <a:avLst>
              <a:gd fmla="val 4989" name="adj"/>
            </a:avLst>
          </a:prstGeom>
          <a:solidFill>
            <a:schemeClr val="lt1"/>
          </a:solidFill>
          <a:ln>
            <a:noFill/>
          </a:ln>
          <a:effectLst>
            <a:outerShdw blurRad="171450" rotWithShape="0" algn="bl" dir="5400000" dist="19050">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502" name="Google Shape;502;p54"/>
          <p:cNvSpPr/>
          <p:nvPr/>
        </p:nvSpPr>
        <p:spPr>
          <a:xfrm>
            <a:off x="233300" y="1060850"/>
            <a:ext cx="4487400" cy="32478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503" name="Google Shape;503;p54"/>
          <p:cNvSpPr txBox="1"/>
          <p:nvPr>
            <p:ph idx="3"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Installing Linux</a:t>
            </a:r>
            <a:endParaRPr/>
          </a:p>
        </p:txBody>
      </p:sp>
      <p:sp>
        <p:nvSpPr>
          <p:cNvPr id="504" name="Google Shape;504;p54"/>
          <p:cNvSpPr txBox="1"/>
          <p:nvPr>
            <p:ph idx="4" type="subTitle"/>
          </p:nvPr>
        </p:nvSpPr>
        <p:spPr>
          <a:xfrm>
            <a:off x="670500" y="1286000"/>
            <a:ext cx="32766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Create new partitions: Boot, Swap, and Root</a:t>
            </a:r>
            <a:endParaRPr/>
          </a:p>
        </p:txBody>
      </p:sp>
      <p:sp>
        <p:nvSpPr>
          <p:cNvPr id="505" name="Google Shape;505;p54"/>
          <p:cNvSpPr txBox="1"/>
          <p:nvPr>
            <p:ph idx="8" type="subTitle"/>
          </p:nvPr>
        </p:nvSpPr>
        <p:spPr>
          <a:xfrm>
            <a:off x="5721856" y="1141775"/>
            <a:ext cx="2500500" cy="43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Create account and review choices</a:t>
            </a:r>
            <a:endParaRPr/>
          </a:p>
        </p:txBody>
      </p:sp>
      <p:pic>
        <p:nvPicPr>
          <p:cNvPr id="506" name="Google Shape;506;p54"/>
          <p:cNvPicPr preferRelativeResize="0"/>
          <p:nvPr/>
        </p:nvPicPr>
        <p:blipFill>
          <a:blip r:embed="rId3">
            <a:alphaModFix/>
          </a:blip>
          <a:stretch>
            <a:fillRect/>
          </a:stretch>
        </p:blipFill>
        <p:spPr>
          <a:xfrm>
            <a:off x="429350" y="1744748"/>
            <a:ext cx="1820025" cy="2420977"/>
          </a:xfrm>
          <a:prstGeom prst="rect">
            <a:avLst/>
          </a:prstGeom>
          <a:noFill/>
          <a:ln>
            <a:noFill/>
          </a:ln>
        </p:spPr>
      </p:pic>
      <p:pic>
        <p:nvPicPr>
          <p:cNvPr id="507" name="Google Shape;507;p54"/>
          <p:cNvPicPr preferRelativeResize="0"/>
          <p:nvPr/>
        </p:nvPicPr>
        <p:blipFill>
          <a:blip r:embed="rId4">
            <a:alphaModFix/>
          </a:blip>
          <a:stretch>
            <a:fillRect/>
          </a:stretch>
        </p:blipFill>
        <p:spPr>
          <a:xfrm>
            <a:off x="2284550" y="2081798"/>
            <a:ext cx="2334400" cy="1746725"/>
          </a:xfrm>
          <a:prstGeom prst="rect">
            <a:avLst/>
          </a:prstGeom>
          <a:noFill/>
          <a:ln>
            <a:noFill/>
          </a:ln>
        </p:spPr>
      </p:pic>
      <p:pic>
        <p:nvPicPr>
          <p:cNvPr id="508" name="Google Shape;508;p54"/>
          <p:cNvPicPr preferRelativeResize="0"/>
          <p:nvPr/>
        </p:nvPicPr>
        <p:blipFill>
          <a:blip r:embed="rId5">
            <a:alphaModFix/>
          </a:blip>
          <a:stretch>
            <a:fillRect/>
          </a:stretch>
        </p:blipFill>
        <p:spPr>
          <a:xfrm>
            <a:off x="5042613" y="1895400"/>
            <a:ext cx="2257425" cy="1695450"/>
          </a:xfrm>
          <a:prstGeom prst="rect">
            <a:avLst/>
          </a:prstGeom>
          <a:noFill/>
          <a:ln>
            <a:noFill/>
          </a:ln>
        </p:spPr>
      </p:pic>
      <p:pic>
        <p:nvPicPr>
          <p:cNvPr id="509" name="Google Shape;509;p54"/>
          <p:cNvPicPr preferRelativeResize="0"/>
          <p:nvPr/>
        </p:nvPicPr>
        <p:blipFill>
          <a:blip r:embed="rId6">
            <a:alphaModFix/>
          </a:blip>
          <a:stretch>
            <a:fillRect/>
          </a:stretch>
        </p:blipFill>
        <p:spPr>
          <a:xfrm>
            <a:off x="7434600" y="1711462"/>
            <a:ext cx="1462225" cy="19465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5"/>
          <p:cNvSpPr/>
          <p:nvPr/>
        </p:nvSpPr>
        <p:spPr>
          <a:xfrm>
            <a:off x="3456075" y="1060850"/>
            <a:ext cx="5293500" cy="3477900"/>
          </a:xfrm>
          <a:prstGeom prst="roundRect">
            <a:avLst>
              <a:gd fmla="val 4989" name="adj"/>
            </a:avLst>
          </a:prstGeom>
          <a:solidFill>
            <a:schemeClr val="lt1"/>
          </a:solidFill>
          <a:ln>
            <a:noFill/>
          </a:ln>
          <a:effectLst>
            <a:outerShdw blurRad="171450" rotWithShape="0" algn="bl" dir="5400000" dist="19050">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515" name="Google Shape;515;p55"/>
          <p:cNvSpPr/>
          <p:nvPr/>
        </p:nvSpPr>
        <p:spPr>
          <a:xfrm>
            <a:off x="233300" y="1060850"/>
            <a:ext cx="2657400" cy="34779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516" name="Google Shape;516;p55"/>
          <p:cNvSpPr txBox="1"/>
          <p:nvPr>
            <p:ph type="title"/>
          </p:nvPr>
        </p:nvSpPr>
        <p:spPr>
          <a:xfrm>
            <a:off x="230075" y="58625"/>
            <a:ext cx="2500500" cy="172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SWOT</a:t>
            </a:r>
            <a:endParaRPr/>
          </a:p>
        </p:txBody>
      </p:sp>
      <p:sp>
        <p:nvSpPr>
          <p:cNvPr id="517" name="Google Shape;517;p55"/>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COMPANY NAME</a:t>
            </a:r>
            <a:endParaRPr/>
          </a:p>
        </p:txBody>
      </p:sp>
      <p:sp>
        <p:nvSpPr>
          <p:cNvPr id="518" name="Google Shape;518;p55"/>
          <p:cNvSpPr txBox="1"/>
          <p:nvPr>
            <p:ph idx="3"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Installing Linux</a:t>
            </a:r>
            <a:endParaRPr/>
          </a:p>
        </p:txBody>
      </p:sp>
      <p:sp>
        <p:nvSpPr>
          <p:cNvPr id="519" name="Google Shape;519;p55"/>
          <p:cNvSpPr txBox="1"/>
          <p:nvPr>
            <p:ph idx="4" type="subTitle"/>
          </p:nvPr>
        </p:nvSpPr>
        <p:spPr>
          <a:xfrm>
            <a:off x="657650" y="1251588"/>
            <a:ext cx="18087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Wait for Ubuntu to install</a:t>
            </a:r>
            <a:endParaRPr/>
          </a:p>
        </p:txBody>
      </p:sp>
      <p:sp>
        <p:nvSpPr>
          <p:cNvPr id="520" name="Google Shape;520;p55"/>
          <p:cNvSpPr txBox="1"/>
          <p:nvPr>
            <p:ph idx="13" type="subTitle"/>
          </p:nvPr>
        </p:nvSpPr>
        <p:spPr>
          <a:xfrm>
            <a:off x="4850200" y="1229400"/>
            <a:ext cx="2454900" cy="453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Verify Installation was successful</a:t>
            </a:r>
            <a:endParaRPr/>
          </a:p>
        </p:txBody>
      </p:sp>
      <p:pic>
        <p:nvPicPr>
          <p:cNvPr id="521" name="Google Shape;521;p55"/>
          <p:cNvPicPr preferRelativeResize="0"/>
          <p:nvPr/>
        </p:nvPicPr>
        <p:blipFill>
          <a:blip r:embed="rId3">
            <a:alphaModFix/>
          </a:blip>
          <a:stretch>
            <a:fillRect/>
          </a:stretch>
        </p:blipFill>
        <p:spPr>
          <a:xfrm>
            <a:off x="311751" y="2012973"/>
            <a:ext cx="2500500" cy="1873152"/>
          </a:xfrm>
          <a:prstGeom prst="rect">
            <a:avLst/>
          </a:prstGeom>
          <a:noFill/>
          <a:ln>
            <a:noFill/>
          </a:ln>
        </p:spPr>
      </p:pic>
      <p:pic>
        <p:nvPicPr>
          <p:cNvPr id="522" name="Google Shape;522;p55"/>
          <p:cNvPicPr preferRelativeResize="0"/>
          <p:nvPr/>
        </p:nvPicPr>
        <p:blipFill>
          <a:blip r:embed="rId4">
            <a:alphaModFix/>
          </a:blip>
          <a:stretch>
            <a:fillRect/>
          </a:stretch>
        </p:blipFill>
        <p:spPr>
          <a:xfrm>
            <a:off x="3590600" y="1899688"/>
            <a:ext cx="2400300" cy="1800225"/>
          </a:xfrm>
          <a:prstGeom prst="rect">
            <a:avLst/>
          </a:prstGeom>
          <a:noFill/>
          <a:ln>
            <a:noFill/>
          </a:ln>
        </p:spPr>
      </p:pic>
      <p:pic>
        <p:nvPicPr>
          <p:cNvPr id="523" name="Google Shape;523;p55"/>
          <p:cNvPicPr preferRelativeResize="0"/>
          <p:nvPr/>
        </p:nvPicPr>
        <p:blipFill>
          <a:blip r:embed="rId5">
            <a:alphaModFix/>
          </a:blip>
          <a:stretch>
            <a:fillRect/>
          </a:stretch>
        </p:blipFill>
        <p:spPr>
          <a:xfrm>
            <a:off x="6238713" y="1890163"/>
            <a:ext cx="2428875" cy="1819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6"/>
          <p:cNvSpPr txBox="1"/>
          <p:nvPr>
            <p:ph idx="3" type="title"/>
          </p:nvPr>
        </p:nvSpPr>
        <p:spPr>
          <a:xfrm>
            <a:off x="228600" y="1960022"/>
            <a:ext cx="7224600" cy="126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Customizations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rk mode gradients">
  <a:themeElements>
    <a:clrScheme name="Simple Light">
      <a:dk1>
        <a:srgbClr val="FFFFFF"/>
      </a:dk1>
      <a:lt1>
        <a:srgbClr val="000000"/>
      </a:lt1>
      <a:dk2>
        <a:srgbClr val="FF6234"/>
      </a:dk2>
      <a:lt2>
        <a:srgbClr val="AB4FF6"/>
      </a:lt2>
      <a:accent1>
        <a:srgbClr val="202124"/>
      </a:accent1>
      <a:accent2>
        <a:srgbClr val="F7F2F1"/>
      </a:accent2>
      <a:accent3>
        <a:srgbClr val="BABCC2"/>
      </a:accent3>
      <a:accent4>
        <a:srgbClr val="FCE5CD"/>
      </a:accent4>
      <a:accent5>
        <a:srgbClr val="FF5F79"/>
      </a:accent5>
      <a:accent6>
        <a:srgbClr val="D20972"/>
      </a:accent6>
      <a:hlink>
        <a:srgbClr val="3C78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